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950" r:id="rId2"/>
    <p:sldId id="1344" r:id="rId3"/>
    <p:sldId id="460" r:id="rId4"/>
    <p:sldId id="477" r:id="rId5"/>
    <p:sldId id="478" r:id="rId6"/>
    <p:sldId id="608" r:id="rId7"/>
    <p:sldId id="483" r:id="rId8"/>
    <p:sldId id="484" r:id="rId9"/>
    <p:sldId id="1257" r:id="rId10"/>
    <p:sldId id="421" r:id="rId11"/>
    <p:sldId id="422" r:id="rId12"/>
    <p:sldId id="388" r:id="rId13"/>
    <p:sldId id="389" r:id="rId14"/>
    <p:sldId id="390" r:id="rId15"/>
    <p:sldId id="518" r:id="rId16"/>
    <p:sldId id="520" r:id="rId17"/>
    <p:sldId id="521" r:id="rId18"/>
    <p:sldId id="522" r:id="rId19"/>
    <p:sldId id="523" r:id="rId20"/>
    <p:sldId id="1341" r:id="rId21"/>
    <p:sldId id="1359" r:id="rId22"/>
    <p:sldId id="1360" r:id="rId23"/>
    <p:sldId id="1361" r:id="rId24"/>
    <p:sldId id="1362" r:id="rId25"/>
    <p:sldId id="838" r:id="rId26"/>
    <p:sldId id="840" r:id="rId27"/>
    <p:sldId id="524" r:id="rId28"/>
    <p:sldId id="841" r:id="rId29"/>
    <p:sldId id="842" r:id="rId30"/>
    <p:sldId id="843" r:id="rId31"/>
    <p:sldId id="525" r:id="rId32"/>
    <p:sldId id="954" r:id="rId33"/>
    <p:sldId id="1240" r:id="rId34"/>
    <p:sldId id="1358" r:id="rId35"/>
    <p:sldId id="1335" r:id="rId36"/>
    <p:sldId id="256" r:id="rId37"/>
    <p:sldId id="257" r:id="rId38"/>
    <p:sldId id="1237" r:id="rId39"/>
    <p:sldId id="1238" r:id="rId40"/>
    <p:sldId id="1336" r:id="rId41"/>
    <p:sldId id="1281" r:id="rId42"/>
    <p:sldId id="1339" r:id="rId43"/>
    <p:sldId id="946" r:id="rId4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Service" id="{1F80873B-EF87-4756-A9D6-A147B579BB11}">
          <p14:sldIdLst>
            <p14:sldId id="950"/>
            <p14:sldId id="1344"/>
            <p14:sldId id="460"/>
            <p14:sldId id="477"/>
            <p14:sldId id="478"/>
            <p14:sldId id="608"/>
            <p14:sldId id="483"/>
            <p14:sldId id="484"/>
            <p14:sldId id="1257"/>
            <p14:sldId id="421"/>
            <p14:sldId id="422"/>
            <p14:sldId id="388"/>
            <p14:sldId id="389"/>
            <p14:sldId id="390"/>
            <p14:sldId id="518"/>
            <p14:sldId id="520"/>
            <p14:sldId id="521"/>
            <p14:sldId id="522"/>
            <p14:sldId id="523"/>
            <p14:sldId id="1341"/>
            <p14:sldId id="1359"/>
            <p14:sldId id="1360"/>
            <p14:sldId id="1361"/>
            <p14:sldId id="1362"/>
            <p14:sldId id="838"/>
            <p14:sldId id="840"/>
            <p14:sldId id="524"/>
            <p14:sldId id="841"/>
            <p14:sldId id="842"/>
            <p14:sldId id="843"/>
            <p14:sldId id="525"/>
            <p14:sldId id="954"/>
            <p14:sldId id="1240"/>
            <p14:sldId id="1358"/>
            <p14:sldId id="1335"/>
            <p14:sldId id="256"/>
            <p14:sldId id="257"/>
            <p14:sldId id="1237"/>
            <p14:sldId id="1238"/>
            <p14:sldId id="1336"/>
            <p14:sldId id="1281"/>
            <p14:sldId id="1339"/>
          </p14:sldIdLst>
        </p14:section>
        <p14:section name="Main Service" id="{4FE2647C-705B-495A-AADF-8CE4EFF28E49}">
          <p14:sldIdLst>
            <p14:sldId id="94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E6A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54" autoAdjust="0"/>
    <p:restoredTop sz="82242" autoAdjust="0"/>
  </p:normalViewPr>
  <p:slideViewPr>
    <p:cSldViewPr>
      <p:cViewPr varScale="1">
        <p:scale>
          <a:sx n="84" d="100"/>
          <a:sy n="84" d="100"/>
        </p:scale>
        <p:origin x="2208" y="96"/>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jpg>
</file>

<file path=ppt/media/image11.jpg>
</file>

<file path=ppt/media/image12.jpeg>
</file>

<file path=ppt/media/image13.png>
</file>

<file path=ppt/media/image14.png>
</file>

<file path=ppt/media/image15.jpeg>
</file>

<file path=ppt/media/image2.jpeg>
</file>

<file path=ppt/media/image3.jpeg>
</file>

<file path=ppt/media/image4.png>
</file>

<file path=ppt/media/image5.jpe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7EAEFC-A9C7-464E-BE3F-33D4DD72E122}" type="datetimeFigureOut">
              <a:rPr lang="en-GB" smtClean="0"/>
              <a:t>31/07/2025</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9B61DE-1D46-4752-AF65-FA2C4EB0D1D0}" type="slidenum">
              <a:rPr lang="en-GB" smtClean="0"/>
              <a:t>‹#›</a:t>
            </a:fld>
            <a:endParaRPr lang="en-GB"/>
          </a:p>
        </p:txBody>
      </p:sp>
    </p:spTree>
    <p:extLst>
      <p:ext uri="{BB962C8B-B14F-4D97-AF65-F5344CB8AC3E}">
        <p14:creationId xmlns:p14="http://schemas.microsoft.com/office/powerpoint/2010/main" val="39571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9B61DE-1D46-4752-AF65-FA2C4EB0D1D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6914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43</a:t>
            </a:fld>
            <a:endParaRPr lang="en-GB"/>
          </a:p>
        </p:txBody>
      </p:sp>
    </p:spTree>
    <p:extLst>
      <p:ext uri="{BB962C8B-B14F-4D97-AF65-F5344CB8AC3E}">
        <p14:creationId xmlns:p14="http://schemas.microsoft.com/office/powerpoint/2010/main" val="692174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329A20-9022-A5C3-341A-3FC67A15DD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4BBB2F-AD4B-268A-C5D5-17B74EEEFA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A550FD-7ADF-A0C2-959D-FA8546C9FC3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5488267E-C2C4-DD5A-AAA9-9A612E975EF5}"/>
              </a:ext>
            </a:extLst>
          </p:cNvPr>
          <p:cNvSpPr>
            <a:spLocks noGrp="1"/>
          </p:cNvSpPr>
          <p:nvPr>
            <p:ph type="sldNum" sz="quarter" idx="5"/>
          </p:nvPr>
        </p:nvSpPr>
        <p:spPr/>
        <p:txBody>
          <a:bodyPr/>
          <a:lstStyle/>
          <a:p>
            <a:fld id="{E79B61DE-1D46-4752-AF65-FA2C4EB0D1D0}" type="slidenum">
              <a:rPr lang="en-GB" smtClean="0"/>
              <a:t>2</a:t>
            </a:fld>
            <a:endParaRPr lang="en-GB"/>
          </a:p>
        </p:txBody>
      </p:sp>
    </p:spTree>
    <p:extLst>
      <p:ext uri="{BB962C8B-B14F-4D97-AF65-F5344CB8AC3E}">
        <p14:creationId xmlns:p14="http://schemas.microsoft.com/office/powerpoint/2010/main" val="2456086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F3FA94-8959-6C07-FF2B-80E8728458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CA0FB3-8EBC-E962-B466-B703100B6C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DF6858-2934-D8C8-FBCD-0FA375E6BED5}"/>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E6DF5AFF-A0C0-E312-F31D-AD2B55AC473A}"/>
              </a:ext>
            </a:extLst>
          </p:cNvPr>
          <p:cNvSpPr>
            <a:spLocks noGrp="1"/>
          </p:cNvSpPr>
          <p:nvPr>
            <p:ph type="sldNum" sz="quarter" idx="5"/>
          </p:nvPr>
        </p:nvSpPr>
        <p:spPr/>
        <p:txBody>
          <a:bodyPr/>
          <a:lstStyle/>
          <a:p>
            <a:fld id="{E79B61DE-1D46-4752-AF65-FA2C4EB0D1D0}" type="slidenum">
              <a:rPr lang="en-GB" smtClean="0"/>
              <a:t>9</a:t>
            </a:fld>
            <a:endParaRPr lang="en-GB"/>
          </a:p>
        </p:txBody>
      </p:sp>
    </p:spTree>
    <p:extLst>
      <p:ext uri="{BB962C8B-B14F-4D97-AF65-F5344CB8AC3E}">
        <p14:creationId xmlns:p14="http://schemas.microsoft.com/office/powerpoint/2010/main" val="2052502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4E0BA-CD03-11D3-28C8-846B025D8D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F6A27C-C3D5-789D-CD78-500514BD0E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3D39F7-CC9D-FA25-0662-D8A6B950B9B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C36AABB-3D69-C30E-5C18-2CA7D60E48FD}"/>
              </a:ext>
            </a:extLst>
          </p:cNvPr>
          <p:cNvSpPr>
            <a:spLocks noGrp="1"/>
          </p:cNvSpPr>
          <p:nvPr>
            <p:ph type="sldNum" sz="quarter" idx="5"/>
          </p:nvPr>
        </p:nvSpPr>
        <p:spPr/>
        <p:txBody>
          <a:bodyPr/>
          <a:lstStyle/>
          <a:p>
            <a:fld id="{E79B61DE-1D46-4752-AF65-FA2C4EB0D1D0}" type="slidenum">
              <a:rPr lang="en-GB" smtClean="0"/>
              <a:t>20</a:t>
            </a:fld>
            <a:endParaRPr lang="en-GB"/>
          </a:p>
        </p:txBody>
      </p:sp>
    </p:spTree>
    <p:extLst>
      <p:ext uri="{BB962C8B-B14F-4D97-AF65-F5344CB8AC3E}">
        <p14:creationId xmlns:p14="http://schemas.microsoft.com/office/powerpoint/2010/main" val="773677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32</a:t>
            </a:fld>
            <a:endParaRPr lang="en-GB"/>
          </a:p>
        </p:txBody>
      </p:sp>
    </p:spTree>
    <p:extLst>
      <p:ext uri="{BB962C8B-B14F-4D97-AF65-F5344CB8AC3E}">
        <p14:creationId xmlns:p14="http://schemas.microsoft.com/office/powerpoint/2010/main" val="612504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37</a:t>
            </a:fld>
            <a:endParaRPr lang="en-GB"/>
          </a:p>
        </p:txBody>
      </p:sp>
    </p:spTree>
    <p:extLst>
      <p:ext uri="{BB962C8B-B14F-4D97-AF65-F5344CB8AC3E}">
        <p14:creationId xmlns:p14="http://schemas.microsoft.com/office/powerpoint/2010/main" val="386810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7661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54f6ce0c059313eb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54f6ce0c059313eb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4577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42</a:t>
            </a:fld>
            <a:endParaRPr lang="en-GB"/>
          </a:p>
        </p:txBody>
      </p:sp>
    </p:spTree>
    <p:extLst>
      <p:ext uri="{BB962C8B-B14F-4D97-AF65-F5344CB8AC3E}">
        <p14:creationId xmlns:p14="http://schemas.microsoft.com/office/powerpoint/2010/main" val="2470232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p>
        </p:txBody>
      </p:sp>
      <p:sp>
        <p:nvSpPr>
          <p:cNvPr id="4" name="Date Placeholder 3"/>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5640767"/>
            <a:ext cx="5998800" cy="7984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6217623"/>
            <a:ext cx="5487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68506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31/07/2025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36712"/>
            <a:ext cx="8229600" cy="436909"/>
          </a:xfrm>
          <a:prstGeom prst="rect">
            <a:avLst/>
          </a:prstGeom>
        </p:spPr>
        <p:txBody>
          <a:bodyPr vert="horz" lIns="91440" tIns="45720" rIns="91440" bIns="45720" rtlCol="0" anchor="ctr">
            <a:normAutofit/>
          </a:bodyPr>
          <a:lstStyle/>
          <a:p>
            <a:endParaRPr lang="en-GB"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EA1CF3-4A15-4CBF-9A5A-6A56C368BE71}" type="datetimeFigureOut">
              <a:rPr lang="en-GB" smtClean="0"/>
              <a:pPr/>
              <a:t>31/07/2025</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D929FA-79A7-47B7-BF4C-8C146230B1E4}" type="slidenum">
              <a:rPr lang="en-GB" smtClean="0"/>
              <a:pPr/>
              <a:t>‹#›</a:t>
            </a:fld>
            <a:endParaRPr lang="en-GB"/>
          </a:p>
        </p:txBody>
      </p:sp>
      <p:sp>
        <p:nvSpPr>
          <p:cNvPr id="7" name="Rectangle 6">
            <a:extLst>
              <a:ext uri="{FF2B5EF4-FFF2-40B4-BE49-F238E27FC236}">
                <a16:creationId xmlns:a16="http://schemas.microsoft.com/office/drawing/2014/main" id="{A81FA438-06AA-FBAF-6598-C474F739A20A}"/>
              </a:ext>
            </a:extLst>
          </p:cNvPr>
          <p:cNvSpPr/>
          <p:nvPr userDrawn="1"/>
        </p:nvSpPr>
        <p:spPr>
          <a:xfrm>
            <a:off x="72008" y="5949280"/>
            <a:ext cx="899592" cy="773808"/>
          </a:xfrm>
          <a:prstGeom prst="rect">
            <a:avLst/>
          </a:prstGeom>
          <a:blipFill>
            <a:blip r:embed="rId1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9" name="Straight Connector 8">
            <a:extLst>
              <a:ext uri="{FF2B5EF4-FFF2-40B4-BE49-F238E27FC236}">
                <a16:creationId xmlns:a16="http://schemas.microsoft.com/office/drawing/2014/main" id="{75A119C8-FA69-A36C-A18F-B470565B9C0C}"/>
              </a:ext>
            </a:extLst>
          </p:cNvPr>
          <p:cNvCxnSpPr>
            <a:cxnSpLocks/>
          </p:cNvCxnSpPr>
          <p:nvPr userDrawn="1"/>
        </p:nvCxnSpPr>
        <p:spPr>
          <a:xfrm>
            <a:off x="971600" y="6237312"/>
            <a:ext cx="77152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FB4C0C-9840-84EC-CAB9-6BA55788BC6D}"/>
              </a:ext>
            </a:extLst>
          </p:cNvPr>
          <p:cNvCxnSpPr>
            <a:cxnSpLocks/>
          </p:cNvCxnSpPr>
          <p:nvPr userDrawn="1"/>
        </p:nvCxnSpPr>
        <p:spPr>
          <a:xfrm>
            <a:off x="457200" y="764704"/>
            <a:ext cx="82296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www.ccli.com/" TargetMode="External"/><Relationship Id="rId2" Type="http://schemas.openxmlformats.org/officeDocument/2006/relationships/hyperlink" Target="https://songselect.ccli.com/about/termsofuse"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4000" b="1" i="0" u="none" strike="noStrike" kern="1200" cap="none" spc="0" normalizeH="0" baseline="0" noProof="0" dirty="0">
                <a:ln>
                  <a:noFill/>
                </a:ln>
                <a:solidFill>
                  <a:schemeClr val="bg1"/>
                </a:solidFill>
                <a:effectLst/>
                <a:uLnTx/>
                <a:uFillTx/>
                <a:latin typeface="Rockwell"/>
                <a:ea typeface="+mj-ea"/>
                <a:cs typeface="+mj-cs"/>
              </a:rPr>
              <a:t>Cornerstone City Church</a:t>
            </a:r>
            <a:br>
              <a:rPr kumimoji="0" lang="en-US" sz="4000" b="1" i="0" u="none" strike="noStrike" kern="1200" cap="none" spc="0" normalizeH="0" baseline="0" noProof="0" dirty="0">
                <a:ln>
                  <a:noFill/>
                </a:ln>
                <a:solidFill>
                  <a:schemeClr val="bg1"/>
                </a:solidFill>
                <a:effectLst/>
                <a:uLnTx/>
                <a:uFillTx/>
                <a:latin typeface="Rockwell"/>
                <a:ea typeface="+mj-ea"/>
                <a:cs typeface="+mj-cs"/>
              </a:rPr>
            </a:br>
            <a:r>
              <a:rPr kumimoji="0" lang="en-US" sz="4000" b="1" i="0" u="none" strike="noStrike" kern="1200" cap="none" spc="0" normalizeH="0" baseline="0" noProof="0" dirty="0">
                <a:ln>
                  <a:noFill/>
                </a:ln>
                <a:solidFill>
                  <a:schemeClr val="bg1"/>
                </a:solidFill>
                <a:effectLst/>
                <a:uLnTx/>
                <a:uFillTx/>
                <a:latin typeface="Rockwell"/>
                <a:ea typeface="+mj-ea"/>
                <a:cs typeface="+mj-cs"/>
              </a:rPr>
              <a:t>Peninsula Plus Community</a:t>
            </a:r>
            <a:br>
              <a:rPr kumimoji="0" lang="en-US" sz="3200" b="1" i="0" u="none" strike="noStrike" kern="1200" cap="none" spc="0" normalizeH="0" baseline="0" noProof="0" dirty="0">
                <a:ln>
                  <a:noFill/>
                </a:ln>
                <a:solidFill>
                  <a:schemeClr val="bg1"/>
                </a:solidFill>
                <a:effectLst/>
                <a:uLnTx/>
                <a:uFillTx/>
                <a:latin typeface="Rockwell"/>
                <a:ea typeface="+mj-ea"/>
                <a:cs typeface="+mj-cs"/>
              </a:rPr>
            </a:br>
            <a:br>
              <a:rPr kumimoji="0" lang="en-US" sz="3200" b="1" i="0" u="none" strike="noStrike" kern="1200" cap="none" spc="0" normalizeH="0" baseline="0" noProof="0" dirty="0">
                <a:ln>
                  <a:noFill/>
                </a:ln>
                <a:solidFill>
                  <a:schemeClr val="bg1"/>
                </a:solidFill>
                <a:effectLst/>
                <a:uLnTx/>
                <a:uFillTx/>
                <a:latin typeface="Rockwell"/>
                <a:ea typeface="+mj-ea"/>
                <a:cs typeface="+mj-cs"/>
              </a:rPr>
            </a:br>
            <a:r>
              <a:rPr kumimoji="0" lang="en-US" sz="3600" b="0" i="0" u="none" strike="noStrike" kern="1200" cap="none" spc="0" normalizeH="0" baseline="0" noProof="0" dirty="0">
                <a:ln>
                  <a:noFill/>
                </a:ln>
                <a:solidFill>
                  <a:schemeClr val="bg1"/>
                </a:solidFill>
                <a:effectLst/>
                <a:uLnTx/>
                <a:uFillTx/>
                <a:latin typeface="Rockwell"/>
                <a:ea typeface="+mj-ea"/>
                <a:cs typeface="+mj-cs"/>
              </a:rPr>
              <a:t>Hoo Are Ya</a:t>
            </a:r>
            <a:br>
              <a:rPr kumimoji="0" lang="en-US" sz="3200" b="0" i="0" u="none" strike="noStrike" kern="1200" cap="none" spc="0" normalizeH="0" baseline="0" noProof="0" dirty="0">
                <a:ln>
                  <a:noFill/>
                </a:ln>
                <a:solidFill>
                  <a:schemeClr val="bg1"/>
                </a:solidFill>
                <a:effectLst/>
                <a:uLnTx/>
                <a:uFillTx/>
                <a:latin typeface="Rockwell"/>
                <a:ea typeface="+mj-ea"/>
                <a:cs typeface="+mj-cs"/>
              </a:rPr>
            </a:br>
            <a:endParaRPr kumimoji="0" lang="en-US" sz="3200" b="0" i="0" u="none" strike="noStrike" kern="1200" cap="none" spc="0" normalizeH="0" baseline="0" noProof="0" dirty="0">
              <a:ln>
                <a:noFill/>
              </a:ln>
              <a:solidFill>
                <a:schemeClr val="bg1"/>
              </a:solidFill>
              <a:effectLst/>
              <a:uLnTx/>
              <a:uFillTx/>
              <a:latin typeface="Rockwell"/>
              <a:ea typeface="+mj-ea"/>
              <a:cs typeface="+mj-cs"/>
            </a:endParaRPr>
          </a:p>
          <a:p>
            <a:pPr marL="0" marR="0" lvl="0" indent="0" algn="ctr" defTabSz="457200" rtl="0" eaLnBrk="1" fontAlgn="base" latinLnBrk="0" hangingPunct="1">
              <a:lnSpc>
                <a:spcPct val="100000"/>
              </a:lnSpc>
              <a:spcBef>
                <a:spcPct val="0"/>
              </a:spcBef>
              <a:spcAft>
                <a:spcPct val="0"/>
              </a:spcAft>
              <a:buClrTx/>
              <a:buSzTx/>
              <a:buFontTx/>
              <a:buNone/>
              <a:tabLst/>
              <a:defRPr/>
            </a:pPr>
            <a:r>
              <a:rPr lang="en-US" sz="2400" dirty="0">
                <a:solidFill>
                  <a:schemeClr val="bg1"/>
                </a:solidFill>
              </a:rPr>
              <a:t>  3rd August 2025</a:t>
            </a:r>
            <a:endParaRPr kumimoji="0" lang="en-US" sz="2400" b="0" i="0" u="none" strike="noStrike" kern="1200" cap="none" spc="0" normalizeH="0" baseline="0" noProof="0" dirty="0">
              <a:ln>
                <a:noFill/>
              </a:ln>
              <a:solidFill>
                <a:schemeClr val="bg1"/>
              </a:solidFill>
              <a:effectLst/>
              <a:uLnTx/>
              <a:uFillTx/>
              <a:latin typeface="Rockwell"/>
              <a:ea typeface="+mj-ea"/>
              <a:cs typeface="+mj-cs"/>
            </a:endParaRPr>
          </a:p>
        </p:txBody>
      </p:sp>
    </p:spTree>
    <p:extLst>
      <p:ext uri="{BB962C8B-B14F-4D97-AF65-F5344CB8AC3E}">
        <p14:creationId xmlns:p14="http://schemas.microsoft.com/office/powerpoint/2010/main" val="19025295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9600" dirty="0"/>
          </a:p>
          <a:p>
            <a:r>
              <a:rPr lang="en-GB" sz="9600" dirty="0">
                <a:solidFill>
                  <a:schemeClr val="bg1"/>
                </a:solidFill>
              </a:rPr>
              <a:t>Way Maker</a:t>
            </a:r>
            <a:br>
              <a:rPr lang="en-GB" sz="9600" dirty="0">
                <a:solidFill>
                  <a:schemeClr val="bg1"/>
                </a:solidFill>
              </a:rPr>
            </a:br>
            <a:br>
              <a:rPr lang="en-GB" sz="9600" dirty="0">
                <a:solidFill>
                  <a:schemeClr val="bg1"/>
                </a:solidFill>
              </a:rPr>
            </a:br>
            <a:r>
              <a:rPr lang="en-GB" sz="1200" dirty="0"/>
              <a:t>CCLI Song # 7115744</a:t>
            </a:r>
          </a:p>
          <a:p>
            <a:r>
              <a:rPr lang="en-GB" sz="1200" dirty="0" err="1"/>
              <a:t>Osinachi</a:t>
            </a:r>
            <a:r>
              <a:rPr lang="en-GB" sz="1200" dirty="0"/>
              <a:t> </a:t>
            </a:r>
            <a:r>
              <a:rPr lang="en-GB" sz="1200" dirty="0" err="1"/>
              <a:t>Kalu</a:t>
            </a:r>
            <a:r>
              <a:rPr lang="en-GB" sz="1200" dirty="0"/>
              <a:t> </a:t>
            </a:r>
            <a:r>
              <a:rPr lang="en-GB" sz="1200" dirty="0" err="1"/>
              <a:t>Okoro</a:t>
            </a:r>
            <a:r>
              <a:rPr lang="en-GB" sz="1200" dirty="0"/>
              <a:t> </a:t>
            </a:r>
            <a:r>
              <a:rPr lang="en-GB" sz="1200" dirty="0" err="1"/>
              <a:t>Egbu</a:t>
            </a:r>
            <a:endParaRPr lang="en-GB" sz="1200" dirty="0"/>
          </a:p>
          <a:p>
            <a:r>
              <a:rPr lang="en-GB" sz="1200" dirty="0"/>
              <a:t>© 2016 Integrity Music Europe (Admin. by Integrity Music)</a:t>
            </a:r>
          </a:p>
          <a:p>
            <a:r>
              <a:rPr lang="en-GB" sz="1200" i="1" dirty="0"/>
              <a:t>For use solely with the </a:t>
            </a:r>
            <a:r>
              <a:rPr lang="en-GB" sz="1200" i="1" dirty="0" err="1"/>
              <a:t>SongSelect</a:t>
            </a:r>
            <a:r>
              <a:rPr lang="en-GB" sz="1200" i="1" dirty="0"/>
              <a:t>® </a:t>
            </a:r>
            <a:r>
              <a:rPr lang="en-GB" sz="1200" i="1" dirty="0">
                <a:hlinkClick r:id="rId2"/>
              </a:rPr>
              <a:t>Terms of Use</a:t>
            </a:r>
            <a:r>
              <a:rPr lang="en-GB" sz="1200" i="1" dirty="0"/>
              <a:t>. All rights reserved. </a:t>
            </a:r>
            <a:r>
              <a:rPr lang="en-GB" sz="1200" i="1" dirty="0">
                <a:hlinkClick r:id="rId3"/>
              </a:rPr>
              <a:t>www.ccli.com</a:t>
            </a:r>
            <a:endParaRPr lang="en-GB" sz="1200" i="1" dirty="0"/>
          </a:p>
          <a:p>
            <a:r>
              <a:rPr lang="en-GB" sz="1200" dirty="0"/>
              <a:t>CCLI Licence No. 33265</a:t>
            </a:r>
          </a:p>
          <a:p>
            <a:endParaRPr lang="en-GB" sz="1200"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You are here moving in our midst</a:t>
            </a:r>
            <a:br>
              <a:rPr lang="en-GB" sz="3600" dirty="0">
                <a:solidFill>
                  <a:schemeClr val="bg1"/>
                </a:solidFill>
              </a:rPr>
            </a:br>
            <a:r>
              <a:rPr lang="en-GB" sz="3600" dirty="0">
                <a:solidFill>
                  <a:schemeClr val="bg1"/>
                </a:solidFill>
              </a:rPr>
              <a:t>I worship You I worship You</a:t>
            </a:r>
            <a:br>
              <a:rPr lang="en-GB" sz="3600" dirty="0">
                <a:solidFill>
                  <a:schemeClr val="bg1"/>
                </a:solidFill>
              </a:rPr>
            </a:br>
            <a:r>
              <a:rPr lang="en-GB" sz="3600" dirty="0">
                <a:solidFill>
                  <a:schemeClr val="bg1"/>
                </a:solidFill>
              </a:rPr>
              <a:t>You are here working in this place</a:t>
            </a:r>
            <a:br>
              <a:rPr lang="en-GB" sz="3600" dirty="0">
                <a:solidFill>
                  <a:schemeClr val="bg1"/>
                </a:solidFill>
              </a:rPr>
            </a:br>
            <a:r>
              <a:rPr lang="en-GB" sz="3600" dirty="0">
                <a:solidFill>
                  <a:schemeClr val="bg1"/>
                </a:solidFill>
              </a:rPr>
              <a:t>I worship You I worship You</a:t>
            </a:r>
          </a:p>
          <a:p>
            <a:r>
              <a:rPr lang="en-GB" sz="3600" dirty="0">
                <a:solidFill>
                  <a:schemeClr val="bg1"/>
                </a:solidFill>
              </a:rPr>
              <a:t>(You are) Way Maker Miracle Worker Promise Keeper</a:t>
            </a:r>
            <a:br>
              <a:rPr lang="en-GB" sz="3600" dirty="0">
                <a:solidFill>
                  <a:schemeClr val="bg1"/>
                </a:solidFill>
              </a:rPr>
            </a:br>
            <a:r>
              <a:rPr lang="en-GB" sz="3600" dirty="0">
                <a:solidFill>
                  <a:schemeClr val="bg1"/>
                </a:solidFill>
              </a:rPr>
              <a:t>Light in the darkness my God that is who You are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1/4</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3600" dirty="0">
                <a:solidFill>
                  <a:schemeClr val="bg1"/>
                </a:solidFill>
              </a:rPr>
              <a:t>You are here touching </a:t>
            </a:r>
            <a:r>
              <a:rPr lang="en-GB" sz="3600" dirty="0" err="1">
                <a:solidFill>
                  <a:schemeClr val="bg1"/>
                </a:solidFill>
              </a:rPr>
              <a:t>ev'ry</a:t>
            </a:r>
            <a:r>
              <a:rPr lang="en-GB" sz="3600" dirty="0">
                <a:solidFill>
                  <a:schemeClr val="bg1"/>
                </a:solidFill>
              </a:rPr>
              <a:t> heart</a:t>
            </a:r>
            <a:br>
              <a:rPr lang="en-GB" sz="3600" dirty="0">
                <a:solidFill>
                  <a:schemeClr val="bg1"/>
                </a:solidFill>
              </a:rPr>
            </a:br>
            <a:r>
              <a:rPr lang="en-GB" sz="3600" dirty="0">
                <a:solidFill>
                  <a:schemeClr val="bg1"/>
                </a:solidFill>
              </a:rPr>
              <a:t>I worship You I worship You</a:t>
            </a:r>
            <a:br>
              <a:rPr lang="en-GB" sz="3600" dirty="0">
                <a:solidFill>
                  <a:schemeClr val="bg1"/>
                </a:solidFill>
              </a:rPr>
            </a:br>
            <a:r>
              <a:rPr lang="en-GB" sz="3600" dirty="0">
                <a:solidFill>
                  <a:schemeClr val="bg1"/>
                </a:solidFill>
              </a:rPr>
              <a:t>You are here healing </a:t>
            </a:r>
            <a:r>
              <a:rPr lang="en-GB" sz="3600" dirty="0" err="1">
                <a:solidFill>
                  <a:schemeClr val="bg1"/>
                </a:solidFill>
              </a:rPr>
              <a:t>ev'ry</a:t>
            </a:r>
            <a:r>
              <a:rPr lang="en-GB" sz="3600" dirty="0">
                <a:solidFill>
                  <a:schemeClr val="bg1"/>
                </a:solidFill>
              </a:rPr>
              <a:t> heart</a:t>
            </a:r>
            <a:br>
              <a:rPr lang="en-GB" sz="3600" dirty="0">
                <a:solidFill>
                  <a:schemeClr val="bg1"/>
                </a:solidFill>
              </a:rPr>
            </a:br>
            <a:r>
              <a:rPr lang="en-GB" sz="3600" dirty="0">
                <a:solidFill>
                  <a:schemeClr val="bg1"/>
                </a:solidFill>
              </a:rPr>
              <a:t>I worship You I worship You</a:t>
            </a:r>
          </a:p>
          <a:p>
            <a:r>
              <a:rPr lang="en-GB" sz="3600" dirty="0">
                <a:solidFill>
                  <a:schemeClr val="bg1"/>
                </a:solidFill>
              </a:rPr>
              <a:t>(You are) Way Maker Miracle Worker Promise Keeper</a:t>
            </a:r>
            <a:br>
              <a:rPr lang="en-GB" sz="3600" dirty="0">
                <a:solidFill>
                  <a:schemeClr val="bg1"/>
                </a:solidFill>
              </a:rPr>
            </a:br>
            <a:r>
              <a:rPr lang="en-GB" sz="3600" dirty="0">
                <a:solidFill>
                  <a:schemeClr val="bg1"/>
                </a:solidFill>
              </a:rPr>
              <a:t>Light in the darkness my God that is who You are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2/4</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616" y="764704"/>
            <a:ext cx="8856984" cy="6669360"/>
          </a:xfrm>
        </p:spPr>
        <p:txBody>
          <a:bodyPr>
            <a:noAutofit/>
          </a:bodyPr>
          <a:lstStyle/>
          <a:p>
            <a:r>
              <a:rPr lang="en-GB" sz="3600" dirty="0">
                <a:solidFill>
                  <a:schemeClr val="bg1"/>
                </a:solidFill>
              </a:rPr>
              <a:t>You are here turning lives around</a:t>
            </a:r>
            <a:br>
              <a:rPr lang="en-GB" sz="3600" dirty="0">
                <a:solidFill>
                  <a:schemeClr val="bg1"/>
                </a:solidFill>
              </a:rPr>
            </a:br>
            <a:r>
              <a:rPr lang="en-GB" sz="3600" dirty="0">
                <a:solidFill>
                  <a:schemeClr val="bg1"/>
                </a:solidFill>
              </a:rPr>
              <a:t>I worship You I worship You</a:t>
            </a:r>
            <a:br>
              <a:rPr lang="en-GB" sz="3600" dirty="0">
                <a:solidFill>
                  <a:schemeClr val="bg1"/>
                </a:solidFill>
              </a:rPr>
            </a:br>
            <a:r>
              <a:rPr lang="en-GB" sz="3600" dirty="0">
                <a:solidFill>
                  <a:schemeClr val="bg1"/>
                </a:solidFill>
              </a:rPr>
              <a:t>You are here mending </a:t>
            </a:r>
            <a:r>
              <a:rPr lang="en-GB" sz="3600" dirty="0" err="1">
                <a:solidFill>
                  <a:schemeClr val="bg1"/>
                </a:solidFill>
              </a:rPr>
              <a:t>ev'ry</a:t>
            </a:r>
            <a:r>
              <a:rPr lang="en-GB" sz="3600" dirty="0">
                <a:solidFill>
                  <a:schemeClr val="bg1"/>
                </a:solidFill>
              </a:rPr>
              <a:t> heart</a:t>
            </a:r>
            <a:br>
              <a:rPr lang="en-GB" sz="3600" dirty="0">
                <a:solidFill>
                  <a:schemeClr val="bg1"/>
                </a:solidFill>
              </a:rPr>
            </a:br>
            <a:r>
              <a:rPr lang="en-GB" sz="3600" dirty="0">
                <a:solidFill>
                  <a:schemeClr val="bg1"/>
                </a:solidFill>
              </a:rPr>
              <a:t>I worship You yeah I worship You Lord</a:t>
            </a:r>
          </a:p>
          <a:p>
            <a:r>
              <a:rPr lang="en-GB" sz="3600" dirty="0">
                <a:solidFill>
                  <a:schemeClr val="bg1"/>
                </a:solidFill>
              </a:rPr>
              <a:t>(You are) Way Maker Miracle Worker Promise Keeper</a:t>
            </a:r>
            <a:br>
              <a:rPr lang="en-GB" sz="3600" dirty="0">
                <a:solidFill>
                  <a:schemeClr val="bg1"/>
                </a:solidFill>
              </a:rPr>
            </a:br>
            <a:r>
              <a:rPr lang="en-GB" sz="3600" dirty="0">
                <a:solidFill>
                  <a:schemeClr val="bg1"/>
                </a:solidFill>
              </a:rPr>
              <a:t>Light in the darkness my God that is who You are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3/4</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764704"/>
            <a:ext cx="9036496" cy="6669360"/>
          </a:xfrm>
        </p:spPr>
        <p:txBody>
          <a:bodyPr>
            <a:noAutofit/>
          </a:bodyPr>
          <a:lstStyle/>
          <a:p>
            <a:r>
              <a:rPr lang="en-GB" sz="3600" dirty="0">
                <a:solidFill>
                  <a:schemeClr val="bg1"/>
                </a:solidFill>
              </a:rPr>
              <a:t>That is who You are     x4</a:t>
            </a:r>
          </a:p>
          <a:p>
            <a:endParaRPr lang="en-GB" sz="3600" dirty="0">
              <a:solidFill>
                <a:schemeClr val="bg1"/>
              </a:solidFill>
            </a:endParaRPr>
          </a:p>
          <a:p>
            <a:r>
              <a:rPr lang="en-GB" sz="3600" dirty="0">
                <a:solidFill>
                  <a:schemeClr val="bg1"/>
                </a:solidFill>
              </a:rPr>
              <a:t>Even when I don't see it You're working</a:t>
            </a:r>
            <a:br>
              <a:rPr lang="en-GB" sz="3600" dirty="0">
                <a:solidFill>
                  <a:schemeClr val="bg1"/>
                </a:solidFill>
              </a:rPr>
            </a:br>
            <a:r>
              <a:rPr lang="en-GB" sz="3600" dirty="0">
                <a:solidFill>
                  <a:schemeClr val="bg1"/>
                </a:solidFill>
              </a:rPr>
              <a:t>Even when I don't feel it You're working</a:t>
            </a:r>
            <a:br>
              <a:rPr lang="en-GB" sz="3600" dirty="0">
                <a:solidFill>
                  <a:schemeClr val="bg1"/>
                </a:solidFill>
              </a:rPr>
            </a:br>
            <a:br>
              <a:rPr lang="en-GB" sz="3600" dirty="0">
                <a:solidFill>
                  <a:schemeClr val="bg1"/>
                </a:solidFill>
              </a:rPr>
            </a:br>
            <a:r>
              <a:rPr lang="en-GB" sz="3600" dirty="0">
                <a:solidFill>
                  <a:schemeClr val="bg1"/>
                </a:solidFill>
              </a:rPr>
              <a:t>You never stop You never stop working		    x2</a:t>
            </a:r>
            <a:br>
              <a:rPr lang="en-GB" sz="3600" dirty="0">
                <a:solidFill>
                  <a:schemeClr val="bg1"/>
                </a:solidFill>
              </a:rPr>
            </a:br>
            <a:endParaRPr lang="en-GB" sz="3600" dirty="0">
              <a:solidFill>
                <a:schemeClr val="bg1"/>
              </a:solidFill>
            </a:endParaRP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4400" b="0" i="0" dirty="0">
                <a:solidFill>
                  <a:srgbClr val="00A3E0"/>
                </a:solidFill>
                <a:effectLst/>
                <a:latin typeface="akagi_probook"/>
              </a:rPr>
              <a:t>Here I am to Worship</a:t>
            </a:r>
          </a:p>
          <a:p>
            <a:br>
              <a:rPr lang="en-GB" sz="1200" dirty="0">
                <a:solidFill>
                  <a:schemeClr val="bg1"/>
                </a:solidFill>
              </a:rPr>
            </a:br>
            <a:br>
              <a:rPr lang="en-GB" sz="1200" dirty="0">
                <a:solidFill>
                  <a:schemeClr val="bg1"/>
                </a:solidFill>
              </a:rPr>
            </a:br>
            <a:r>
              <a:rPr lang="en-GB" sz="1200" dirty="0">
                <a:solidFill>
                  <a:schemeClr val="bg1"/>
                </a:solidFill>
              </a:rPr>
              <a:t>CCLI Song # 3266032</a:t>
            </a:r>
          </a:p>
          <a:p>
            <a:endParaRPr lang="en-GB" sz="1200" dirty="0">
              <a:solidFill>
                <a:schemeClr val="bg1"/>
              </a:solidFill>
            </a:endParaRPr>
          </a:p>
          <a:p>
            <a:r>
              <a:rPr lang="en-GB" sz="1200" dirty="0">
                <a:solidFill>
                  <a:schemeClr val="bg1"/>
                </a:solidFill>
              </a:rPr>
              <a:t>Tim Hughes</a:t>
            </a:r>
          </a:p>
          <a:p>
            <a:endParaRPr lang="en-GB" sz="1200" dirty="0">
              <a:solidFill>
                <a:schemeClr val="bg1"/>
              </a:solidFill>
            </a:endParaRPr>
          </a:p>
          <a:p>
            <a:r>
              <a:rPr lang="en-GB" sz="1200" dirty="0">
                <a:solidFill>
                  <a:schemeClr val="bg1"/>
                </a:solidFill>
              </a:rPr>
              <a:t>© 2000 Thankyou Music (Admin. by Integrity Music Ltd)</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29403829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836712"/>
            <a:ext cx="8640960" cy="6480720"/>
          </a:xfrm>
        </p:spPr>
        <p:txBody>
          <a:bodyPr>
            <a:noAutofit/>
          </a:bodyPr>
          <a:lstStyle/>
          <a:p>
            <a:r>
              <a:rPr lang="en-GB" sz="4000" dirty="0">
                <a:solidFill>
                  <a:schemeClr val="bg1"/>
                </a:solidFill>
              </a:rPr>
              <a:t>Light of the world</a:t>
            </a:r>
          </a:p>
          <a:p>
            <a:r>
              <a:rPr lang="en-GB" sz="4000" dirty="0">
                <a:solidFill>
                  <a:schemeClr val="bg1"/>
                </a:solidFill>
              </a:rPr>
              <a:t>You stepped down into darkness</a:t>
            </a:r>
          </a:p>
          <a:p>
            <a:r>
              <a:rPr lang="en-GB" sz="4000" dirty="0">
                <a:solidFill>
                  <a:schemeClr val="bg1"/>
                </a:solidFill>
              </a:rPr>
              <a:t>Opened my eyes let me see</a:t>
            </a:r>
          </a:p>
          <a:p>
            <a:r>
              <a:rPr lang="en-GB" sz="4000" dirty="0">
                <a:solidFill>
                  <a:schemeClr val="bg1"/>
                </a:solidFill>
              </a:rPr>
              <a:t>Beauty that made</a:t>
            </a:r>
          </a:p>
          <a:p>
            <a:r>
              <a:rPr lang="en-GB" sz="4000" dirty="0">
                <a:solidFill>
                  <a:schemeClr val="bg1"/>
                </a:solidFill>
              </a:rPr>
              <a:t>This heart adore You</a:t>
            </a:r>
          </a:p>
          <a:p>
            <a:r>
              <a:rPr lang="en-GB" sz="4000" dirty="0">
                <a:solidFill>
                  <a:schemeClr val="bg1"/>
                </a:solidFill>
              </a:rPr>
              <a:t>Hope of a life spent with You</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1/4</a:t>
            </a:r>
          </a:p>
        </p:txBody>
      </p:sp>
    </p:spTree>
    <p:extLst>
      <p:ext uri="{BB962C8B-B14F-4D97-AF65-F5344CB8AC3E}">
        <p14:creationId xmlns:p14="http://schemas.microsoft.com/office/powerpoint/2010/main" val="21756358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15694" y="836712"/>
            <a:ext cx="8640960" cy="6480720"/>
          </a:xfrm>
        </p:spPr>
        <p:txBody>
          <a:bodyPr>
            <a:noAutofit/>
          </a:bodyPr>
          <a:lstStyle/>
          <a:p>
            <a:r>
              <a:rPr lang="en-GB" sz="4000" dirty="0">
                <a:solidFill>
                  <a:schemeClr val="bg1"/>
                </a:solidFill>
              </a:rPr>
              <a:t>So here I am to worship</a:t>
            </a:r>
          </a:p>
          <a:p>
            <a:r>
              <a:rPr lang="en-GB" sz="4000" dirty="0">
                <a:solidFill>
                  <a:schemeClr val="bg1"/>
                </a:solidFill>
              </a:rPr>
              <a:t>Here I am to bow down</a:t>
            </a:r>
          </a:p>
          <a:p>
            <a:r>
              <a:rPr lang="en-GB" sz="4000" dirty="0">
                <a:solidFill>
                  <a:schemeClr val="bg1"/>
                </a:solidFill>
              </a:rPr>
              <a:t>Here I am to say that You're my God</a:t>
            </a:r>
          </a:p>
          <a:p>
            <a:r>
              <a:rPr lang="en-GB" sz="4000" dirty="0">
                <a:solidFill>
                  <a:schemeClr val="bg1"/>
                </a:solidFill>
              </a:rPr>
              <a:t>And You're altogether lovely</a:t>
            </a:r>
          </a:p>
          <a:p>
            <a:r>
              <a:rPr lang="en-GB" sz="4000" dirty="0">
                <a:solidFill>
                  <a:schemeClr val="bg1"/>
                </a:solidFill>
              </a:rPr>
              <a:t>Altogether worthy</a:t>
            </a:r>
          </a:p>
          <a:p>
            <a:r>
              <a:rPr lang="en-GB" sz="4000" dirty="0">
                <a:solidFill>
                  <a:schemeClr val="bg1"/>
                </a:solidFill>
              </a:rPr>
              <a:t>Altogether wonderful to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2/4</a:t>
            </a:r>
          </a:p>
        </p:txBody>
      </p:sp>
    </p:spTree>
    <p:extLst>
      <p:ext uri="{BB962C8B-B14F-4D97-AF65-F5344CB8AC3E}">
        <p14:creationId xmlns:p14="http://schemas.microsoft.com/office/powerpoint/2010/main" val="19871097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King of all days</a:t>
            </a:r>
          </a:p>
          <a:p>
            <a:r>
              <a:rPr lang="en-GB" sz="4000" dirty="0">
                <a:solidFill>
                  <a:schemeClr val="bg1"/>
                </a:solidFill>
              </a:rPr>
              <a:t>Oh so highly exalted</a:t>
            </a:r>
          </a:p>
          <a:p>
            <a:r>
              <a:rPr lang="en-GB" sz="4000" dirty="0">
                <a:solidFill>
                  <a:schemeClr val="bg1"/>
                </a:solidFill>
              </a:rPr>
              <a:t>Glorious in heaven above</a:t>
            </a:r>
          </a:p>
          <a:p>
            <a:r>
              <a:rPr lang="en-GB" sz="4000" dirty="0">
                <a:solidFill>
                  <a:schemeClr val="bg1"/>
                </a:solidFill>
              </a:rPr>
              <a:t>Humbly You came</a:t>
            </a:r>
          </a:p>
          <a:p>
            <a:r>
              <a:rPr lang="en-GB" sz="4000" dirty="0">
                <a:solidFill>
                  <a:schemeClr val="bg1"/>
                </a:solidFill>
              </a:rPr>
              <a:t>To the earth You created</a:t>
            </a:r>
          </a:p>
          <a:p>
            <a:r>
              <a:rPr lang="en-GB" sz="4000" dirty="0">
                <a:solidFill>
                  <a:schemeClr val="bg1"/>
                </a:solidFill>
              </a:rPr>
              <a:t>All for love's sake became poor</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3/4</a:t>
            </a:r>
          </a:p>
        </p:txBody>
      </p:sp>
    </p:spTree>
    <p:extLst>
      <p:ext uri="{BB962C8B-B14F-4D97-AF65-F5344CB8AC3E}">
        <p14:creationId xmlns:p14="http://schemas.microsoft.com/office/powerpoint/2010/main" val="1984553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And I'll never know how much it cost</a:t>
            </a:r>
          </a:p>
          <a:p>
            <a:r>
              <a:rPr lang="en-GB" sz="4000" dirty="0">
                <a:solidFill>
                  <a:schemeClr val="bg1"/>
                </a:solidFill>
              </a:rPr>
              <a:t>To see my sin upon that cross</a:t>
            </a:r>
          </a:p>
          <a:p>
            <a:r>
              <a:rPr lang="en-GB" sz="4000" dirty="0">
                <a:solidFill>
                  <a:schemeClr val="bg1"/>
                </a:solidFill>
              </a:rPr>
              <a:t>And I'll never know how much it cost</a:t>
            </a:r>
          </a:p>
          <a:p>
            <a:r>
              <a:rPr lang="en-GB" sz="4000" dirty="0">
                <a:solidFill>
                  <a:schemeClr val="bg1"/>
                </a:solidFill>
              </a:rPr>
              <a:t>To see my sin upon that cross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4/4</a:t>
            </a:r>
          </a:p>
        </p:txBody>
      </p:sp>
    </p:spTree>
    <p:extLst>
      <p:ext uri="{BB962C8B-B14F-4D97-AF65-F5344CB8AC3E}">
        <p14:creationId xmlns:p14="http://schemas.microsoft.com/office/powerpoint/2010/main" val="2538617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E7EE59-AEF4-2B1F-1753-F91D0594BE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351780-0E72-03DB-C8E6-0DB3005A7F25}"/>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43EDE965-BA49-88AB-EAC0-AD5F11FEA314}"/>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1026" name="Picture 2" descr="Power In Prayer">
            <a:extLst>
              <a:ext uri="{FF2B5EF4-FFF2-40B4-BE49-F238E27FC236}">
                <a16:creationId xmlns:a16="http://schemas.microsoft.com/office/drawing/2014/main" id="{AF7BB691-865E-E766-677C-5C05A88B22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02" y="980728"/>
            <a:ext cx="7574611" cy="50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69552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386009-5A25-6227-A170-6E5C392EFE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0553C2-8656-2518-D903-68F0C1349C0C}"/>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B8D2E390-A50F-0BEA-92D2-A47B365BC6B8}"/>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1026" name="Picture 2" descr="Power In Prayer">
            <a:extLst>
              <a:ext uri="{FF2B5EF4-FFF2-40B4-BE49-F238E27FC236}">
                <a16:creationId xmlns:a16="http://schemas.microsoft.com/office/drawing/2014/main" id="{BB581553-B6E9-D343-6973-A69EA9DC9C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02" y="980728"/>
            <a:ext cx="7574611" cy="50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781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4400" b="0" i="0" dirty="0">
                <a:solidFill>
                  <a:srgbClr val="00A3E0"/>
                </a:solidFill>
                <a:effectLst/>
                <a:latin typeface="akagi_probook"/>
              </a:rPr>
              <a:t>Holy Forever</a:t>
            </a:r>
          </a:p>
          <a:p>
            <a:br>
              <a:rPr lang="en-GB" sz="1200" dirty="0">
                <a:solidFill>
                  <a:schemeClr val="bg1"/>
                </a:solidFill>
              </a:rPr>
            </a:br>
            <a:r>
              <a:rPr lang="en-GB" sz="1200" dirty="0">
                <a:solidFill>
                  <a:schemeClr val="bg1"/>
                </a:solidFill>
              </a:rPr>
              <a:t>CCLI Song # 7201044</a:t>
            </a:r>
          </a:p>
          <a:p>
            <a:endParaRPr lang="en-GB" sz="1200" dirty="0">
              <a:solidFill>
                <a:schemeClr val="bg1"/>
              </a:solidFill>
            </a:endParaRPr>
          </a:p>
          <a:p>
            <a:r>
              <a:rPr lang="en-GB" sz="1200" dirty="0">
                <a:solidFill>
                  <a:schemeClr val="bg1"/>
                </a:solidFill>
              </a:rPr>
              <a:t>Brian Johnson | Chris Tomlin | Jason Ingram | Jenn Johnson | Phil Wickham</a:t>
            </a:r>
          </a:p>
          <a:p>
            <a:endParaRPr lang="en-GB" sz="1200" dirty="0">
              <a:solidFill>
                <a:schemeClr val="bg1"/>
              </a:solidFill>
            </a:endParaRPr>
          </a:p>
          <a:p>
            <a:r>
              <a:rPr lang="en-GB" sz="1200" dirty="0">
                <a:solidFill>
                  <a:schemeClr val="bg1"/>
                </a:solidFill>
              </a:rPr>
              <a:t>© Phil Wickham Music (Admin. by / Small Stone Media BV, Holland (Admin. in the UK/Eire by Song Solutions www.songsolutions.org))</a:t>
            </a:r>
          </a:p>
          <a:p>
            <a:r>
              <a:rPr lang="en-GB" sz="1200" dirty="0">
                <a:solidFill>
                  <a:schemeClr val="bg1"/>
                </a:solidFill>
              </a:rPr>
              <a:t>Simply Global Songs (Admin. by / Small Stone Media BV, Holland (Admin. in the UK/Eire by Song Solutions www.songsolutions.org))</a:t>
            </a:r>
          </a:p>
          <a:p>
            <a:r>
              <a:rPr lang="en-GB" sz="1200" dirty="0">
                <a:solidFill>
                  <a:schemeClr val="bg1"/>
                </a:solidFill>
              </a:rPr>
              <a:t>Capitol CMG Paragon (Admin. by Capitol CMG Publishing)</a:t>
            </a:r>
          </a:p>
          <a:p>
            <a:r>
              <a:rPr lang="en-GB" sz="1200" dirty="0">
                <a:solidFill>
                  <a:schemeClr val="bg1"/>
                </a:solidFill>
              </a:rPr>
              <a:t>S. D. G. Publishing (Admin. by Capitol CMG Publishing)</a:t>
            </a:r>
          </a:p>
          <a:p>
            <a:r>
              <a:rPr lang="en-GB" sz="1200" dirty="0">
                <a:solidFill>
                  <a:schemeClr val="bg1"/>
                </a:solidFill>
              </a:rPr>
              <a:t>Be Essential Songs (Admin. by Essential Music Publishing LLC)</a:t>
            </a:r>
          </a:p>
          <a:p>
            <a:r>
              <a:rPr lang="en-GB" sz="1200" dirty="0">
                <a:solidFill>
                  <a:schemeClr val="bg1"/>
                </a:solidFill>
              </a:rPr>
              <a:t>My Magnolia Music (Admin. by Essential Music Publishing LLC)</a:t>
            </a:r>
          </a:p>
          <a:p>
            <a:r>
              <a:rPr lang="en-GB" sz="1200" dirty="0">
                <a:solidFill>
                  <a:schemeClr val="bg1"/>
                </a:solidFill>
              </a:rPr>
              <a:t>Bethel Music Publishing (Admin. by Song Solutions)</a:t>
            </a:r>
          </a:p>
          <a:p>
            <a:r>
              <a:rPr lang="en-GB" sz="1200" dirty="0">
                <a:solidFill>
                  <a:schemeClr val="bg1"/>
                </a:solidFill>
              </a:rPr>
              <a:t>Brian and Jenn Publishing (Admin. by Song Solutions)</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br>
              <a:rPr lang="en-GB" sz="1200" dirty="0">
                <a:solidFill>
                  <a:schemeClr val="bg1"/>
                </a:solidFill>
              </a:rPr>
            </a:br>
            <a:endParaRPr lang="en-GB" sz="1200" dirty="0">
              <a:solidFill>
                <a:schemeClr val="bg1"/>
              </a:solidFill>
            </a:endParaRPr>
          </a:p>
        </p:txBody>
      </p:sp>
    </p:spTree>
    <p:extLst>
      <p:ext uri="{BB962C8B-B14F-4D97-AF65-F5344CB8AC3E}">
        <p14:creationId xmlns:p14="http://schemas.microsoft.com/office/powerpoint/2010/main" val="25075168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A thousand generations falling down in worship</a:t>
            </a:r>
          </a:p>
          <a:p>
            <a:r>
              <a:rPr lang="en-GB" sz="3600" dirty="0">
                <a:solidFill>
                  <a:schemeClr val="bg1"/>
                </a:solidFill>
              </a:rPr>
              <a:t>To sing the song of ages to the Lamb</a:t>
            </a:r>
          </a:p>
          <a:p>
            <a:r>
              <a:rPr lang="en-GB" sz="3600" dirty="0">
                <a:solidFill>
                  <a:schemeClr val="bg1"/>
                </a:solidFill>
              </a:rPr>
              <a:t>And all who've gone before us</a:t>
            </a:r>
          </a:p>
          <a:p>
            <a:r>
              <a:rPr lang="en-GB" sz="3600" dirty="0">
                <a:solidFill>
                  <a:schemeClr val="bg1"/>
                </a:solidFill>
              </a:rPr>
              <a:t>And all who will believe</a:t>
            </a:r>
          </a:p>
          <a:p>
            <a:r>
              <a:rPr lang="en-GB" sz="3600" dirty="0">
                <a:solidFill>
                  <a:schemeClr val="bg1"/>
                </a:solidFill>
              </a:rPr>
              <a:t>Will sing the song of ages to the Lamb</a:t>
            </a: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1/10</a:t>
            </a:r>
          </a:p>
        </p:txBody>
      </p:sp>
    </p:spTree>
    <p:extLst>
      <p:ext uri="{BB962C8B-B14F-4D97-AF65-F5344CB8AC3E}">
        <p14:creationId xmlns:p14="http://schemas.microsoft.com/office/powerpoint/2010/main" val="9286921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(Jesus) Your name is the highest</a:t>
            </a:r>
          </a:p>
          <a:p>
            <a:r>
              <a:rPr lang="en-GB" sz="3600" dirty="0">
                <a:solidFill>
                  <a:schemeClr val="bg1"/>
                </a:solidFill>
              </a:rPr>
              <a:t>Your name is the greatest</a:t>
            </a:r>
          </a:p>
          <a:p>
            <a:r>
              <a:rPr lang="en-GB" sz="3600" dirty="0">
                <a:solidFill>
                  <a:schemeClr val="bg1"/>
                </a:solidFill>
              </a:rPr>
              <a:t>Your name stands above them all</a:t>
            </a:r>
          </a:p>
          <a:p>
            <a:r>
              <a:rPr lang="en-GB" sz="3600" dirty="0">
                <a:solidFill>
                  <a:schemeClr val="bg1"/>
                </a:solidFill>
              </a:rPr>
              <a:t>All thrones and dominions</a:t>
            </a:r>
          </a:p>
          <a:p>
            <a:r>
              <a:rPr lang="en-GB" sz="3600" dirty="0">
                <a:solidFill>
                  <a:schemeClr val="bg1"/>
                </a:solidFill>
              </a:rPr>
              <a:t>All powers and positions</a:t>
            </a:r>
          </a:p>
          <a:p>
            <a:r>
              <a:rPr lang="en-GB" sz="3600" dirty="0">
                <a:solidFill>
                  <a:schemeClr val="bg1"/>
                </a:solidFill>
              </a:rPr>
              <a:t>Your name stands above them all</a:t>
            </a:r>
          </a:p>
        </p:txBody>
      </p:sp>
      <p:sp>
        <p:nvSpPr>
          <p:cNvPr id="4" name="TextBox 3"/>
          <p:cNvSpPr txBox="1"/>
          <p:nvPr/>
        </p:nvSpPr>
        <p:spPr>
          <a:xfrm>
            <a:off x="8359811" y="-42193"/>
            <a:ext cx="784189" cy="461665"/>
          </a:xfrm>
          <a:prstGeom prst="rect">
            <a:avLst/>
          </a:prstGeom>
          <a:noFill/>
        </p:spPr>
        <p:txBody>
          <a:bodyPr wrap="none" rtlCol="0">
            <a:spAutoFit/>
          </a:bodyPr>
          <a:lstStyle/>
          <a:p>
            <a:r>
              <a:rPr lang="en-GB" sz="2400" b="1" dirty="0">
                <a:solidFill>
                  <a:schemeClr val="bg1"/>
                </a:solidFill>
              </a:rPr>
              <a:t>2/10</a:t>
            </a:r>
          </a:p>
        </p:txBody>
      </p:sp>
    </p:spTree>
    <p:extLst>
      <p:ext uri="{BB962C8B-B14F-4D97-AF65-F5344CB8AC3E}">
        <p14:creationId xmlns:p14="http://schemas.microsoft.com/office/powerpoint/2010/main" val="6497808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764704"/>
            <a:ext cx="8640960" cy="6480720"/>
          </a:xfrm>
        </p:spPr>
        <p:txBody>
          <a:bodyPr>
            <a:noAutofit/>
          </a:bodyPr>
          <a:lstStyle/>
          <a:p>
            <a:r>
              <a:rPr lang="en-GB" sz="3600" dirty="0">
                <a:solidFill>
                  <a:schemeClr val="bg1"/>
                </a:solidFill>
              </a:rPr>
              <a:t>And the angels cry Holy</a:t>
            </a:r>
          </a:p>
          <a:p>
            <a:r>
              <a:rPr lang="en-GB" sz="3600" dirty="0">
                <a:solidFill>
                  <a:schemeClr val="bg1"/>
                </a:solidFill>
              </a:rPr>
              <a:t>All creation cries Holy</a:t>
            </a:r>
          </a:p>
          <a:p>
            <a:r>
              <a:rPr lang="en-GB" sz="3600" dirty="0">
                <a:solidFill>
                  <a:schemeClr val="bg1"/>
                </a:solidFill>
              </a:rPr>
              <a:t>You are lifted high Holy</a:t>
            </a:r>
          </a:p>
          <a:p>
            <a:r>
              <a:rPr lang="en-GB" sz="3600" dirty="0">
                <a:solidFill>
                  <a:schemeClr val="bg1"/>
                </a:solidFill>
              </a:rPr>
              <a:t>Holy forever</a:t>
            </a:r>
          </a:p>
        </p:txBody>
      </p:sp>
      <p:sp>
        <p:nvSpPr>
          <p:cNvPr id="4" name="TextBox 3"/>
          <p:cNvSpPr txBox="1"/>
          <p:nvPr/>
        </p:nvSpPr>
        <p:spPr>
          <a:xfrm>
            <a:off x="8428377" y="0"/>
            <a:ext cx="784189" cy="461665"/>
          </a:xfrm>
          <a:prstGeom prst="rect">
            <a:avLst/>
          </a:prstGeom>
          <a:noFill/>
        </p:spPr>
        <p:txBody>
          <a:bodyPr wrap="none" rtlCol="0">
            <a:spAutoFit/>
          </a:bodyPr>
          <a:lstStyle/>
          <a:p>
            <a:r>
              <a:rPr lang="en-GB" sz="2400" b="1" dirty="0">
                <a:solidFill>
                  <a:schemeClr val="bg1"/>
                </a:solidFill>
              </a:rPr>
              <a:t>3/10</a:t>
            </a:r>
          </a:p>
        </p:txBody>
      </p:sp>
    </p:spTree>
    <p:extLst>
      <p:ext uri="{BB962C8B-B14F-4D97-AF65-F5344CB8AC3E}">
        <p14:creationId xmlns:p14="http://schemas.microsoft.com/office/powerpoint/2010/main" val="14083071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If you've been forgiven and if you've been redeemed</a:t>
            </a:r>
          </a:p>
          <a:p>
            <a:r>
              <a:rPr lang="en-GB" sz="3600" dirty="0">
                <a:solidFill>
                  <a:schemeClr val="bg1"/>
                </a:solidFill>
              </a:rPr>
              <a:t>Sing the song forever to the Lamb</a:t>
            </a:r>
          </a:p>
          <a:p>
            <a:r>
              <a:rPr lang="en-GB" sz="3600" dirty="0">
                <a:solidFill>
                  <a:schemeClr val="bg1"/>
                </a:solidFill>
              </a:rPr>
              <a:t>If you walk in freedom and if you bear His name</a:t>
            </a:r>
          </a:p>
          <a:p>
            <a:r>
              <a:rPr lang="en-GB" sz="3600" dirty="0">
                <a:solidFill>
                  <a:schemeClr val="bg1"/>
                </a:solidFill>
              </a:rPr>
              <a:t>Sing the song forever to the Lamb</a:t>
            </a:r>
          </a:p>
          <a:p>
            <a:r>
              <a:rPr lang="en-GB" sz="3600" dirty="0">
                <a:solidFill>
                  <a:schemeClr val="bg1"/>
                </a:solidFill>
              </a:rPr>
              <a:t>We'll sing the song forever and amen</a:t>
            </a:r>
          </a:p>
        </p:txBody>
      </p:sp>
      <p:sp>
        <p:nvSpPr>
          <p:cNvPr id="4" name="TextBox 3"/>
          <p:cNvSpPr txBox="1"/>
          <p:nvPr/>
        </p:nvSpPr>
        <p:spPr>
          <a:xfrm>
            <a:off x="8428377" y="0"/>
            <a:ext cx="784189" cy="461665"/>
          </a:xfrm>
          <a:prstGeom prst="rect">
            <a:avLst/>
          </a:prstGeom>
          <a:noFill/>
        </p:spPr>
        <p:txBody>
          <a:bodyPr wrap="none" rtlCol="0">
            <a:spAutoFit/>
          </a:bodyPr>
          <a:lstStyle/>
          <a:p>
            <a:r>
              <a:rPr lang="en-GB" sz="2400" b="1" dirty="0">
                <a:solidFill>
                  <a:schemeClr val="bg1"/>
                </a:solidFill>
              </a:rPr>
              <a:t>4/10</a:t>
            </a:r>
          </a:p>
        </p:txBody>
      </p:sp>
    </p:spTree>
    <p:extLst>
      <p:ext uri="{BB962C8B-B14F-4D97-AF65-F5344CB8AC3E}">
        <p14:creationId xmlns:p14="http://schemas.microsoft.com/office/powerpoint/2010/main" val="20444000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And the angels cry Holy</a:t>
            </a:r>
          </a:p>
          <a:p>
            <a:r>
              <a:rPr lang="en-GB" sz="3600" dirty="0">
                <a:solidFill>
                  <a:schemeClr val="bg1"/>
                </a:solidFill>
              </a:rPr>
              <a:t>All creation cries Holy</a:t>
            </a:r>
          </a:p>
          <a:p>
            <a:r>
              <a:rPr lang="en-GB" sz="3600" dirty="0">
                <a:solidFill>
                  <a:schemeClr val="bg1"/>
                </a:solidFill>
              </a:rPr>
              <a:t>You are lifted high Holy</a:t>
            </a:r>
          </a:p>
          <a:p>
            <a:r>
              <a:rPr lang="en-GB" sz="3600" dirty="0">
                <a:solidFill>
                  <a:schemeClr val="bg1"/>
                </a:solidFill>
              </a:rPr>
              <a:t>Holy forever</a:t>
            </a:r>
          </a:p>
        </p:txBody>
      </p:sp>
      <p:sp>
        <p:nvSpPr>
          <p:cNvPr id="4" name="TextBox 3"/>
          <p:cNvSpPr txBox="1"/>
          <p:nvPr/>
        </p:nvSpPr>
        <p:spPr>
          <a:xfrm>
            <a:off x="8244408" y="44624"/>
            <a:ext cx="784189" cy="461665"/>
          </a:xfrm>
          <a:prstGeom prst="rect">
            <a:avLst/>
          </a:prstGeom>
          <a:noFill/>
        </p:spPr>
        <p:txBody>
          <a:bodyPr wrap="none" rtlCol="0">
            <a:spAutoFit/>
          </a:bodyPr>
          <a:lstStyle/>
          <a:p>
            <a:r>
              <a:rPr lang="en-GB" sz="2400" b="1" dirty="0">
                <a:solidFill>
                  <a:schemeClr val="bg1"/>
                </a:solidFill>
              </a:rPr>
              <a:t>5/10</a:t>
            </a:r>
          </a:p>
        </p:txBody>
      </p:sp>
    </p:spTree>
    <p:extLst>
      <p:ext uri="{BB962C8B-B14F-4D97-AF65-F5344CB8AC3E}">
        <p14:creationId xmlns:p14="http://schemas.microsoft.com/office/powerpoint/2010/main" val="28641608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79512" y="692696"/>
            <a:ext cx="8640960" cy="6480720"/>
          </a:xfrm>
        </p:spPr>
        <p:txBody>
          <a:bodyPr>
            <a:noAutofit/>
          </a:bodyPr>
          <a:lstStyle/>
          <a:p>
            <a:r>
              <a:rPr lang="en-GB" sz="3600" dirty="0">
                <a:solidFill>
                  <a:schemeClr val="bg1"/>
                </a:solidFill>
              </a:rPr>
              <a:t>Hear Your people sing Holy</a:t>
            </a:r>
          </a:p>
          <a:p>
            <a:r>
              <a:rPr lang="en-GB" sz="3600" dirty="0">
                <a:solidFill>
                  <a:schemeClr val="bg1"/>
                </a:solidFill>
              </a:rPr>
              <a:t>To the King of Kings Holy</a:t>
            </a:r>
          </a:p>
          <a:p>
            <a:r>
              <a:rPr lang="en-GB" sz="3600" dirty="0">
                <a:solidFill>
                  <a:schemeClr val="bg1"/>
                </a:solidFill>
              </a:rPr>
              <a:t>You will always be Holy</a:t>
            </a:r>
          </a:p>
          <a:p>
            <a:r>
              <a:rPr lang="en-GB" sz="3600" dirty="0">
                <a:solidFill>
                  <a:schemeClr val="bg1"/>
                </a:solidFill>
              </a:rPr>
              <a:t>Holy forever</a:t>
            </a:r>
          </a:p>
        </p:txBody>
      </p:sp>
      <p:sp>
        <p:nvSpPr>
          <p:cNvPr id="4" name="TextBox 3"/>
          <p:cNvSpPr txBox="1"/>
          <p:nvPr/>
        </p:nvSpPr>
        <p:spPr>
          <a:xfrm>
            <a:off x="8334609" y="0"/>
            <a:ext cx="784189" cy="461665"/>
          </a:xfrm>
          <a:prstGeom prst="rect">
            <a:avLst/>
          </a:prstGeom>
          <a:noFill/>
        </p:spPr>
        <p:txBody>
          <a:bodyPr wrap="none" rtlCol="0">
            <a:spAutoFit/>
          </a:bodyPr>
          <a:lstStyle/>
          <a:p>
            <a:r>
              <a:rPr lang="en-GB" sz="2400" b="1" dirty="0">
                <a:solidFill>
                  <a:schemeClr val="bg1"/>
                </a:solidFill>
              </a:rPr>
              <a:t>6/10</a:t>
            </a:r>
          </a:p>
        </p:txBody>
      </p:sp>
    </p:spTree>
    <p:extLst>
      <p:ext uri="{BB962C8B-B14F-4D97-AF65-F5344CB8AC3E}">
        <p14:creationId xmlns:p14="http://schemas.microsoft.com/office/powerpoint/2010/main" val="30633232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836712"/>
            <a:ext cx="8640960" cy="6480720"/>
          </a:xfrm>
        </p:spPr>
        <p:txBody>
          <a:bodyPr>
            <a:noAutofit/>
          </a:bodyPr>
          <a:lstStyle/>
          <a:p>
            <a:r>
              <a:rPr lang="en-GB" sz="3600" dirty="0">
                <a:solidFill>
                  <a:schemeClr val="bg1"/>
                </a:solidFill>
              </a:rPr>
              <a:t>(Jesus) Your name is the highest</a:t>
            </a:r>
          </a:p>
          <a:p>
            <a:r>
              <a:rPr lang="en-GB" sz="3600" dirty="0">
                <a:solidFill>
                  <a:schemeClr val="bg1"/>
                </a:solidFill>
              </a:rPr>
              <a:t>Your name is the greatest</a:t>
            </a:r>
          </a:p>
          <a:p>
            <a:r>
              <a:rPr lang="en-GB" sz="3600" dirty="0">
                <a:solidFill>
                  <a:schemeClr val="bg1"/>
                </a:solidFill>
              </a:rPr>
              <a:t>Your name stands above them all</a:t>
            </a:r>
          </a:p>
          <a:p>
            <a:r>
              <a:rPr lang="en-GB" sz="3600" dirty="0">
                <a:solidFill>
                  <a:schemeClr val="bg1"/>
                </a:solidFill>
              </a:rPr>
              <a:t>All thrones and dominions</a:t>
            </a:r>
          </a:p>
          <a:p>
            <a:r>
              <a:rPr lang="en-GB" sz="3600" dirty="0">
                <a:solidFill>
                  <a:schemeClr val="bg1"/>
                </a:solidFill>
              </a:rPr>
              <a:t>All powers and positions</a:t>
            </a:r>
          </a:p>
          <a:p>
            <a:r>
              <a:rPr lang="en-GB" sz="3600" dirty="0">
                <a:solidFill>
                  <a:schemeClr val="bg1"/>
                </a:solidFill>
              </a:rPr>
              <a:t>Your name stands above them all</a:t>
            </a:r>
          </a:p>
        </p:txBody>
      </p:sp>
      <p:sp>
        <p:nvSpPr>
          <p:cNvPr id="4" name="TextBox 3"/>
          <p:cNvSpPr txBox="1"/>
          <p:nvPr/>
        </p:nvSpPr>
        <p:spPr>
          <a:xfrm>
            <a:off x="8331558" y="0"/>
            <a:ext cx="784189" cy="461665"/>
          </a:xfrm>
          <a:prstGeom prst="rect">
            <a:avLst/>
          </a:prstGeom>
          <a:noFill/>
        </p:spPr>
        <p:txBody>
          <a:bodyPr wrap="none" rtlCol="0">
            <a:spAutoFit/>
          </a:bodyPr>
          <a:lstStyle/>
          <a:p>
            <a:r>
              <a:rPr lang="en-GB" sz="2400" b="1" dirty="0">
                <a:solidFill>
                  <a:schemeClr val="bg1"/>
                </a:solidFill>
              </a:rPr>
              <a:t>7/10</a:t>
            </a:r>
          </a:p>
        </p:txBody>
      </p:sp>
    </p:spTree>
    <p:extLst>
      <p:ext uri="{BB962C8B-B14F-4D97-AF65-F5344CB8AC3E}">
        <p14:creationId xmlns:p14="http://schemas.microsoft.com/office/powerpoint/2010/main" val="1806542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And the angels cry Holy</a:t>
            </a:r>
          </a:p>
          <a:p>
            <a:r>
              <a:rPr lang="en-GB" sz="4000" dirty="0">
                <a:solidFill>
                  <a:schemeClr val="bg1"/>
                </a:solidFill>
              </a:rPr>
              <a:t>All creation cries Holy</a:t>
            </a:r>
          </a:p>
          <a:p>
            <a:r>
              <a:rPr lang="en-GB" sz="4000" dirty="0">
                <a:solidFill>
                  <a:schemeClr val="bg1"/>
                </a:solidFill>
              </a:rPr>
              <a:t>You are lifted high Holy</a:t>
            </a:r>
          </a:p>
          <a:p>
            <a:r>
              <a:rPr lang="en-GB" sz="4000" dirty="0">
                <a:solidFill>
                  <a:schemeClr val="bg1"/>
                </a:solidFill>
              </a:rPr>
              <a:t>Holy forever</a:t>
            </a:r>
          </a:p>
        </p:txBody>
      </p:sp>
      <p:sp>
        <p:nvSpPr>
          <p:cNvPr id="4" name="TextBox 3"/>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8/10</a:t>
            </a:r>
          </a:p>
        </p:txBody>
      </p:sp>
    </p:spTree>
    <p:extLst>
      <p:ext uri="{BB962C8B-B14F-4D97-AF65-F5344CB8AC3E}">
        <p14:creationId xmlns:p14="http://schemas.microsoft.com/office/powerpoint/2010/main" val="3703381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6600" b="0" i="0" dirty="0">
              <a:solidFill>
                <a:srgbClr val="00A3E0"/>
              </a:solidFill>
              <a:effectLst/>
              <a:latin typeface="akagi_probook"/>
            </a:endParaRPr>
          </a:p>
          <a:p>
            <a:r>
              <a:rPr lang="en-GB" sz="6600" b="0" i="0" dirty="0">
                <a:solidFill>
                  <a:srgbClr val="00A3E0"/>
                </a:solidFill>
                <a:effectLst/>
                <a:latin typeface="akagi_probook"/>
              </a:rPr>
              <a:t>Blessed Jesus</a:t>
            </a:r>
            <a:r>
              <a:rPr lang="en-GB" sz="6600" dirty="0">
                <a:solidFill>
                  <a:schemeClr val="bg1"/>
                </a:solidFill>
              </a:rPr>
              <a:t> </a:t>
            </a:r>
            <a:br>
              <a:rPr lang="en-GB" sz="9600" dirty="0">
                <a:solidFill>
                  <a:schemeClr val="bg1"/>
                </a:solidFill>
              </a:rPr>
            </a:br>
            <a:br>
              <a:rPr lang="en-GB" sz="1200" dirty="0">
                <a:solidFill>
                  <a:schemeClr val="bg1"/>
                </a:solidFill>
              </a:rPr>
            </a:br>
            <a:r>
              <a:rPr lang="en-GB" sz="1200" dirty="0">
                <a:solidFill>
                  <a:schemeClr val="bg1"/>
                </a:solidFill>
              </a:rPr>
              <a:t>CCLI Song # </a:t>
            </a:r>
          </a:p>
          <a:p>
            <a:endParaRPr lang="en-GB" sz="1200" dirty="0">
              <a:solidFill>
                <a:schemeClr val="bg1"/>
              </a:solidFill>
            </a:endParaRPr>
          </a:p>
          <a:p>
            <a:r>
              <a:rPr lang="en-GB" sz="1200" dirty="0">
                <a:solidFill>
                  <a:schemeClr val="bg1"/>
                </a:solidFill>
              </a:rPr>
              <a:t>GKREAL</a:t>
            </a:r>
          </a:p>
          <a:p>
            <a:endParaRPr lang="en-GB" sz="1200" dirty="0">
              <a:solidFill>
                <a:schemeClr val="bg1"/>
              </a:solidFill>
            </a:endParaRPr>
          </a:p>
          <a:p>
            <a:r>
              <a:rPr lang="en-GB" sz="1200" dirty="0">
                <a:solidFill>
                  <a:schemeClr val="bg1"/>
                </a:solidFill>
              </a:rPr>
              <a:t>CCLI Licence No.</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Hear Your people sing Holy</a:t>
            </a:r>
          </a:p>
          <a:p>
            <a:r>
              <a:rPr lang="en-GB" sz="4000" dirty="0">
                <a:solidFill>
                  <a:schemeClr val="bg1"/>
                </a:solidFill>
              </a:rPr>
              <a:t>To the King of Kings Holy</a:t>
            </a:r>
          </a:p>
          <a:p>
            <a:r>
              <a:rPr lang="en-GB" sz="4000" dirty="0">
                <a:solidFill>
                  <a:schemeClr val="bg1"/>
                </a:solidFill>
              </a:rPr>
              <a:t>You will always be Holy</a:t>
            </a:r>
          </a:p>
          <a:p>
            <a:r>
              <a:rPr lang="en-GB" sz="4000" dirty="0">
                <a:solidFill>
                  <a:schemeClr val="bg1"/>
                </a:solidFill>
              </a:rPr>
              <a:t>Holy forever</a:t>
            </a:r>
          </a:p>
        </p:txBody>
      </p:sp>
      <p:sp>
        <p:nvSpPr>
          <p:cNvPr id="4" name="TextBox 3"/>
          <p:cNvSpPr txBox="1"/>
          <p:nvPr/>
        </p:nvSpPr>
        <p:spPr>
          <a:xfrm>
            <a:off x="8398233" y="9947"/>
            <a:ext cx="784189" cy="461665"/>
          </a:xfrm>
          <a:prstGeom prst="rect">
            <a:avLst/>
          </a:prstGeom>
          <a:noFill/>
        </p:spPr>
        <p:txBody>
          <a:bodyPr wrap="none" rtlCol="0">
            <a:spAutoFit/>
          </a:bodyPr>
          <a:lstStyle/>
          <a:p>
            <a:r>
              <a:rPr lang="en-GB" sz="2400" b="1" dirty="0">
                <a:solidFill>
                  <a:schemeClr val="bg1"/>
                </a:solidFill>
              </a:rPr>
              <a:t>9/10</a:t>
            </a:r>
          </a:p>
        </p:txBody>
      </p:sp>
    </p:spTree>
    <p:extLst>
      <p:ext uri="{BB962C8B-B14F-4D97-AF65-F5344CB8AC3E}">
        <p14:creationId xmlns:p14="http://schemas.microsoft.com/office/powerpoint/2010/main" val="4821904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4000" dirty="0">
                <a:solidFill>
                  <a:schemeClr val="bg1"/>
                </a:solidFill>
              </a:rPr>
              <a:t>You will always be Holy</a:t>
            </a:r>
          </a:p>
          <a:p>
            <a:r>
              <a:rPr lang="en-GB" sz="4000" dirty="0">
                <a:solidFill>
                  <a:schemeClr val="bg1"/>
                </a:solidFill>
              </a:rPr>
              <a:t>Holy forever</a:t>
            </a:r>
          </a:p>
        </p:txBody>
      </p:sp>
      <p:sp>
        <p:nvSpPr>
          <p:cNvPr id="4" name="TextBox 3"/>
          <p:cNvSpPr txBox="1"/>
          <p:nvPr/>
        </p:nvSpPr>
        <p:spPr>
          <a:xfrm>
            <a:off x="8204319" y="0"/>
            <a:ext cx="939681" cy="461665"/>
          </a:xfrm>
          <a:prstGeom prst="rect">
            <a:avLst/>
          </a:prstGeom>
          <a:noFill/>
        </p:spPr>
        <p:txBody>
          <a:bodyPr wrap="none" rtlCol="0">
            <a:spAutoFit/>
          </a:bodyPr>
          <a:lstStyle/>
          <a:p>
            <a:r>
              <a:rPr lang="en-GB" sz="2400" b="1" dirty="0">
                <a:solidFill>
                  <a:schemeClr val="bg1"/>
                </a:solidFill>
              </a:rPr>
              <a:t>10/10</a:t>
            </a:r>
          </a:p>
        </p:txBody>
      </p:sp>
    </p:spTree>
    <p:extLst>
      <p:ext uri="{BB962C8B-B14F-4D97-AF65-F5344CB8AC3E}">
        <p14:creationId xmlns:p14="http://schemas.microsoft.com/office/powerpoint/2010/main" val="718235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7170" name="Picture 2" descr="Ainsdale Methodist Church Notices">
            <a:extLst>
              <a:ext uri="{FF2B5EF4-FFF2-40B4-BE49-F238E27FC236}">
                <a16:creationId xmlns:a16="http://schemas.microsoft.com/office/drawing/2014/main" id="{3EEB5152-0F8F-378F-8135-B603334301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27113"/>
            <a:ext cx="9144000" cy="4803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66767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8BB272-40E6-7781-2E1B-6637112E0566}"/>
              </a:ext>
            </a:extLst>
          </p:cNvPr>
          <p:cNvPicPr>
            <a:picLocks noChangeAspect="1"/>
          </p:cNvPicPr>
          <p:nvPr/>
        </p:nvPicPr>
        <p:blipFill>
          <a:blip r:embed="rId2"/>
          <a:stretch>
            <a:fillRect/>
          </a:stretch>
        </p:blipFill>
        <p:spPr>
          <a:xfrm>
            <a:off x="2129267" y="0"/>
            <a:ext cx="4885465" cy="6858000"/>
          </a:xfrm>
          <a:prstGeom prst="rect">
            <a:avLst/>
          </a:prstGeom>
        </p:spPr>
      </p:pic>
    </p:spTree>
    <p:extLst>
      <p:ext uri="{BB962C8B-B14F-4D97-AF65-F5344CB8AC3E}">
        <p14:creationId xmlns:p14="http://schemas.microsoft.com/office/powerpoint/2010/main" val="14214390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y be an image of text that says 'ISLE OF GRAIN FETE AND CARNIVAL Saturday 19th July 2025 St James Playing Field Green Lane, Grain, ME3 OBS Procession starts at 1.30pm Official Fete opening at 3pm'">
            <a:extLst>
              <a:ext uri="{FF2B5EF4-FFF2-40B4-BE49-F238E27FC236}">
                <a16:creationId xmlns:a16="http://schemas.microsoft.com/office/drawing/2014/main" id="{D9B66159-A838-68BB-240B-2B1AF265675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3568" y="980728"/>
            <a:ext cx="3288208" cy="465129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1D1DD5EB-1E24-7297-06C8-61F03510DDC3}"/>
              </a:ext>
            </a:extLst>
          </p:cNvPr>
          <p:cNvPicPr>
            <a:picLocks noChangeAspect="1"/>
          </p:cNvPicPr>
          <p:nvPr/>
        </p:nvPicPr>
        <p:blipFill>
          <a:blip r:embed="rId3"/>
          <a:stretch>
            <a:fillRect/>
          </a:stretch>
        </p:blipFill>
        <p:spPr>
          <a:xfrm>
            <a:off x="4083218" y="985292"/>
            <a:ext cx="4378340" cy="3385170"/>
          </a:xfrm>
          <a:prstGeom prst="rect">
            <a:avLst/>
          </a:prstGeom>
        </p:spPr>
      </p:pic>
      <p:sp>
        <p:nvSpPr>
          <p:cNvPr id="5" name="TextBox 4">
            <a:extLst>
              <a:ext uri="{FF2B5EF4-FFF2-40B4-BE49-F238E27FC236}">
                <a16:creationId xmlns:a16="http://schemas.microsoft.com/office/drawing/2014/main" id="{A27FF47A-EA84-EECC-7FFF-EAE7E17501DE}"/>
              </a:ext>
            </a:extLst>
          </p:cNvPr>
          <p:cNvSpPr txBox="1"/>
          <p:nvPr/>
        </p:nvSpPr>
        <p:spPr>
          <a:xfrm flipH="1">
            <a:off x="4716016" y="4797152"/>
            <a:ext cx="3744416" cy="646331"/>
          </a:xfrm>
          <a:prstGeom prst="rect">
            <a:avLst/>
          </a:prstGeom>
          <a:noFill/>
        </p:spPr>
        <p:txBody>
          <a:bodyPr wrap="square" rtlCol="0">
            <a:spAutoFit/>
          </a:bodyPr>
          <a:lstStyle/>
          <a:p>
            <a:r>
              <a:rPr lang="en-GB" sz="3600" dirty="0">
                <a:solidFill>
                  <a:schemeClr val="bg1"/>
                </a:solidFill>
              </a:rPr>
              <a:t>PPP God Whispers</a:t>
            </a:r>
          </a:p>
        </p:txBody>
      </p:sp>
    </p:spTree>
    <p:extLst>
      <p:ext uri="{BB962C8B-B14F-4D97-AF65-F5344CB8AC3E}">
        <p14:creationId xmlns:p14="http://schemas.microsoft.com/office/powerpoint/2010/main" val="15465466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9E4C46-BB74-6F4A-AD8A-B537AD593E30}"/>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7557041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3D329-6146-DB16-A0F8-473DB127F572}"/>
              </a:ext>
            </a:extLst>
          </p:cNvPr>
          <p:cNvSpPr>
            <a:spLocks noGrp="1"/>
          </p:cNvSpPr>
          <p:nvPr>
            <p:ph type="ctrTitle"/>
          </p:nvPr>
        </p:nvSpPr>
        <p:spPr>
          <a:xfrm>
            <a:off x="482601" y="1339851"/>
            <a:ext cx="3465438" cy="3425353"/>
          </a:xfrm>
        </p:spPr>
        <p:txBody>
          <a:bodyPr>
            <a:normAutofit/>
          </a:bodyPr>
          <a:lstStyle/>
          <a:p>
            <a:pPr algn="l"/>
            <a:r>
              <a:rPr lang="en-GB" sz="3300" dirty="0"/>
              <a:t>Grow Group 1</a:t>
            </a:r>
          </a:p>
        </p:txBody>
      </p:sp>
      <p:sp>
        <p:nvSpPr>
          <p:cNvPr id="3" name="Subtitle 2">
            <a:extLst>
              <a:ext uri="{FF2B5EF4-FFF2-40B4-BE49-F238E27FC236}">
                <a16:creationId xmlns:a16="http://schemas.microsoft.com/office/drawing/2014/main" id="{75D6911F-30BC-B34B-6468-F00A6CFCD0D4}"/>
              </a:ext>
            </a:extLst>
          </p:cNvPr>
          <p:cNvSpPr>
            <a:spLocks noGrp="1"/>
          </p:cNvSpPr>
          <p:nvPr>
            <p:ph type="subTitle" idx="1"/>
          </p:nvPr>
        </p:nvSpPr>
        <p:spPr>
          <a:xfrm>
            <a:off x="482600" y="2276872"/>
            <a:ext cx="4189312" cy="581621"/>
          </a:xfrm>
        </p:spPr>
        <p:txBody>
          <a:bodyPr>
            <a:noAutofit/>
          </a:bodyPr>
          <a:lstStyle/>
          <a:p>
            <a:pPr algn="l"/>
            <a:r>
              <a:rPr lang="en-GB" sz="4000" b="1" dirty="0">
                <a:solidFill>
                  <a:schemeClr val="bg1"/>
                </a:solidFill>
              </a:rPr>
              <a:t>On YOUR MARK!</a:t>
            </a:r>
          </a:p>
        </p:txBody>
      </p:sp>
      <p:pic>
        <p:nvPicPr>
          <p:cNvPr id="4" name="Picture 3" descr="Colorized light photo effects">
            <a:extLst>
              <a:ext uri="{FF2B5EF4-FFF2-40B4-BE49-F238E27FC236}">
                <a16:creationId xmlns:a16="http://schemas.microsoft.com/office/drawing/2014/main" id="{DC944C75-EA77-229A-BB13-DCEEA7DA4FBF}"/>
              </a:ext>
            </a:extLst>
          </p:cNvPr>
          <p:cNvPicPr>
            <a:picLocks noChangeAspect="1"/>
          </p:cNvPicPr>
          <p:nvPr/>
        </p:nvPicPr>
        <p:blipFill>
          <a:blip r:embed="rId2"/>
          <a:srcRect l="10369" r="31594" b="-1"/>
          <a:stretch/>
        </p:blipFill>
        <p:spPr>
          <a:xfrm>
            <a:off x="4671912" y="857257"/>
            <a:ext cx="4472089" cy="5143493"/>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2994362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59AD8-EA4D-EB4A-21DE-40EB92AC59D7}"/>
              </a:ext>
            </a:extLst>
          </p:cNvPr>
          <p:cNvSpPr>
            <a:spLocks noGrp="1"/>
          </p:cNvSpPr>
          <p:nvPr>
            <p:ph type="title"/>
          </p:nvPr>
        </p:nvSpPr>
        <p:spPr/>
        <p:txBody>
          <a:bodyPr>
            <a:normAutofit fontScale="90000"/>
          </a:bodyPr>
          <a:lstStyle/>
          <a:p>
            <a:r>
              <a:rPr lang="en-GB" dirty="0"/>
              <a:t>Leaders</a:t>
            </a:r>
          </a:p>
        </p:txBody>
      </p:sp>
      <p:sp>
        <p:nvSpPr>
          <p:cNvPr id="3" name="Content Placeholder 2">
            <a:extLst>
              <a:ext uri="{FF2B5EF4-FFF2-40B4-BE49-F238E27FC236}">
                <a16:creationId xmlns:a16="http://schemas.microsoft.com/office/drawing/2014/main" id="{AF5496A3-ED88-7267-057C-91BDA4DBA43B}"/>
              </a:ext>
            </a:extLst>
          </p:cNvPr>
          <p:cNvSpPr>
            <a:spLocks noGrp="1"/>
          </p:cNvSpPr>
          <p:nvPr>
            <p:ph idx="1"/>
          </p:nvPr>
        </p:nvSpPr>
        <p:spPr/>
        <p:txBody>
          <a:bodyPr/>
          <a:lstStyle/>
          <a:p>
            <a:r>
              <a:rPr lang="en-GB" dirty="0"/>
              <a:t>Phil &amp; Kim</a:t>
            </a:r>
          </a:p>
          <a:p>
            <a:r>
              <a:rPr lang="en-GB" dirty="0"/>
              <a:t>Maria (Mia) Warren</a:t>
            </a:r>
          </a:p>
          <a:p>
            <a:r>
              <a:rPr lang="en-GB" dirty="0"/>
              <a:t>Matthew Harrison</a:t>
            </a:r>
          </a:p>
          <a:p>
            <a:r>
              <a:rPr lang="en-GB" dirty="0"/>
              <a:t>Richard &amp; Elisa Acheampong</a:t>
            </a:r>
          </a:p>
        </p:txBody>
      </p:sp>
      <p:sp>
        <p:nvSpPr>
          <p:cNvPr id="4" name="Date Placeholder 3">
            <a:extLst>
              <a:ext uri="{FF2B5EF4-FFF2-40B4-BE49-F238E27FC236}">
                <a16:creationId xmlns:a16="http://schemas.microsoft.com/office/drawing/2014/main" id="{91304529-2ABB-8119-AF29-3F88F28DFF25}"/>
              </a:ext>
            </a:extLst>
          </p:cNvPr>
          <p:cNvSpPr>
            <a:spLocks noGrp="1"/>
          </p:cNvSpPr>
          <p:nvPr>
            <p:ph type="dt" sz="half" idx="10"/>
          </p:nvPr>
        </p:nvSpPr>
        <p:spPr/>
        <p:txBody>
          <a:bodyPr/>
          <a:lstStyle/>
          <a:p>
            <a:fld id="{579F6069-8263-4296-913A-BC2234E8D32B}" type="datetime1">
              <a:rPr lang="en-US" smtClean="0"/>
              <a:t>7/31/2025</a:t>
            </a:fld>
            <a:endParaRPr lang="en-US"/>
          </a:p>
        </p:txBody>
      </p:sp>
      <p:sp>
        <p:nvSpPr>
          <p:cNvPr id="5" name="Footer Placeholder 4">
            <a:extLst>
              <a:ext uri="{FF2B5EF4-FFF2-40B4-BE49-F238E27FC236}">
                <a16:creationId xmlns:a16="http://schemas.microsoft.com/office/drawing/2014/main" id="{2180F744-A71E-1CDD-DFE3-F30A6FF8209C}"/>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67D1FD5-1E07-0AF5-A2E0-AFFB72FEF0FF}"/>
              </a:ext>
            </a:extLst>
          </p:cNvPr>
          <p:cNvSpPr>
            <a:spLocks noGrp="1"/>
          </p:cNvSpPr>
          <p:nvPr>
            <p:ph type="sldNum" sz="quarter" idx="12"/>
          </p:nvPr>
        </p:nvSpPr>
        <p:spPr/>
        <p:txBody>
          <a:bodyPr/>
          <a:lstStyle/>
          <a:p>
            <a:fld id="{C68AC1EC-23E2-4F0E-A5A4-674EC8DB954E}" type="slidenum">
              <a:rPr lang="en-US" smtClean="0"/>
              <a:t>37</a:t>
            </a:fld>
            <a:endParaRPr lang="en-US"/>
          </a:p>
        </p:txBody>
      </p:sp>
      <p:sp>
        <p:nvSpPr>
          <p:cNvPr id="7" name="Subtitle 2">
            <a:extLst>
              <a:ext uri="{FF2B5EF4-FFF2-40B4-BE49-F238E27FC236}">
                <a16:creationId xmlns:a16="http://schemas.microsoft.com/office/drawing/2014/main" id="{957CDCA1-1DDB-89BD-C0E7-351133008BCA}"/>
              </a:ext>
            </a:extLst>
          </p:cNvPr>
          <p:cNvSpPr txBox="1">
            <a:spLocks/>
          </p:cNvSpPr>
          <p:nvPr/>
        </p:nvSpPr>
        <p:spPr>
          <a:xfrm>
            <a:off x="1115616" y="836712"/>
            <a:ext cx="7776864" cy="64807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4800" dirty="0" err="1">
                <a:solidFill>
                  <a:schemeClr val="bg1"/>
                </a:solidFill>
              </a:rPr>
              <a:t>Leaders</a:t>
            </a:r>
            <a:r>
              <a:rPr lang="en-GB" sz="3600" dirty="0" err="1"/>
              <a:t>s</a:t>
            </a:r>
            <a:endParaRPr lang="en-GB" sz="3600" dirty="0">
              <a:solidFill>
                <a:schemeClr val="bg1"/>
              </a:solidFill>
            </a:endParaRPr>
          </a:p>
          <a:p>
            <a:pPr marL="0" indent="0">
              <a:buNone/>
            </a:pPr>
            <a:endParaRPr lang="en-GB" sz="3600" dirty="0">
              <a:solidFill>
                <a:schemeClr val="bg1"/>
              </a:solidFill>
            </a:endParaRPr>
          </a:p>
          <a:p>
            <a:r>
              <a:rPr lang="en-GB" sz="3600" dirty="0">
                <a:solidFill>
                  <a:schemeClr val="bg1"/>
                </a:solidFill>
              </a:rPr>
              <a:t>Phil &amp; Kim</a:t>
            </a:r>
          </a:p>
          <a:p>
            <a:r>
              <a:rPr lang="en-GB" sz="3600" dirty="0">
                <a:solidFill>
                  <a:schemeClr val="bg1"/>
                </a:solidFill>
              </a:rPr>
              <a:t>Maria (Mia) Warren</a:t>
            </a:r>
          </a:p>
          <a:p>
            <a:r>
              <a:rPr lang="en-GB" sz="3600" dirty="0">
                <a:solidFill>
                  <a:schemeClr val="bg1"/>
                </a:solidFill>
              </a:rPr>
              <a:t>Matthew Harrison</a:t>
            </a:r>
          </a:p>
          <a:p>
            <a:r>
              <a:rPr lang="en-GB" sz="3600" dirty="0">
                <a:solidFill>
                  <a:schemeClr val="bg1"/>
                </a:solidFill>
              </a:rPr>
              <a:t>Richard &amp; Elisha Acheampong</a:t>
            </a:r>
          </a:p>
          <a:p>
            <a:endParaRPr lang="en-GB" sz="3600" dirty="0">
              <a:solidFill>
                <a:schemeClr val="bg1"/>
              </a:solidFill>
            </a:endParaRPr>
          </a:p>
        </p:txBody>
      </p:sp>
    </p:spTree>
    <p:extLst>
      <p:ext uri="{BB962C8B-B14F-4D97-AF65-F5344CB8AC3E}">
        <p14:creationId xmlns:p14="http://schemas.microsoft.com/office/powerpoint/2010/main" val="30091541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299625" y="857250"/>
            <a:ext cx="5296500" cy="1182900"/>
          </a:xfrm>
          <a:prstGeom prst="rect">
            <a:avLst/>
          </a:prstGeom>
        </p:spPr>
        <p:txBody>
          <a:bodyPr spcFirstLastPara="1" vert="horz" wrap="square" lIns="91425" tIns="91425" rIns="91425" bIns="91425" rtlCol="0" anchor="ctr" anchorCtr="0">
            <a:normAutofit/>
          </a:bodyPr>
          <a:lstStyle/>
          <a:p>
            <a:pPr>
              <a:spcBef>
                <a:spcPts val="0"/>
              </a:spcBef>
            </a:pPr>
            <a:r>
              <a:rPr lang="en" b="1"/>
              <a:t>Storm Walker</a:t>
            </a:r>
            <a:endParaRPr b="1"/>
          </a:p>
        </p:txBody>
      </p:sp>
      <p:sp>
        <p:nvSpPr>
          <p:cNvPr id="57" name="Google Shape;57;p13"/>
          <p:cNvSpPr txBox="1">
            <a:spLocks noGrp="1"/>
          </p:cNvSpPr>
          <p:nvPr>
            <p:ph type="subTitle" idx="1"/>
          </p:nvPr>
        </p:nvSpPr>
        <p:spPr>
          <a:xfrm>
            <a:off x="3611400" y="2600263"/>
            <a:ext cx="5532600" cy="1657500"/>
          </a:xfrm>
          <a:prstGeom prst="rect">
            <a:avLst/>
          </a:prstGeom>
        </p:spPr>
        <p:txBody>
          <a:bodyPr spcFirstLastPara="1" vert="horz" wrap="square" lIns="91425" tIns="91425" rIns="91425" bIns="91425" rtlCol="0" anchor="ctr" anchorCtr="0">
            <a:normAutofit/>
          </a:bodyPr>
          <a:lstStyle/>
          <a:p>
            <a:pPr>
              <a:spcBef>
                <a:spcPts val="0"/>
              </a:spcBef>
            </a:pPr>
            <a:r>
              <a:rPr lang="en"/>
              <a:t>Symbolising, trust in Jesus Christ through life's storms. </a:t>
            </a:r>
            <a:endParaRPr/>
          </a:p>
          <a:p>
            <a:pPr>
              <a:spcBef>
                <a:spcPts val="0"/>
              </a:spcBef>
            </a:pPr>
            <a:r>
              <a:rPr lang="en"/>
              <a:t>Mark 4:35-41</a:t>
            </a:r>
            <a:endParaRPr/>
          </a:p>
        </p:txBody>
      </p:sp>
      <p:pic>
        <p:nvPicPr>
          <p:cNvPr id="58" name="Google Shape;58;p13"/>
          <p:cNvPicPr preferRelativeResize="0"/>
          <p:nvPr/>
        </p:nvPicPr>
        <p:blipFill>
          <a:blip r:embed="rId3">
            <a:alphaModFix/>
          </a:blip>
          <a:stretch>
            <a:fillRect/>
          </a:stretch>
        </p:blipFill>
        <p:spPr>
          <a:xfrm>
            <a:off x="273493" y="1159763"/>
            <a:ext cx="3403898" cy="4538480"/>
          </a:xfrm>
          <a:prstGeom prst="rect">
            <a:avLst/>
          </a:prstGeom>
          <a:noFill/>
          <a:ln>
            <a:noFill/>
          </a:ln>
        </p:spPr>
      </p:pic>
      <p:sp>
        <p:nvSpPr>
          <p:cNvPr id="2" name="Google Shape;56;p13">
            <a:extLst>
              <a:ext uri="{FF2B5EF4-FFF2-40B4-BE49-F238E27FC236}">
                <a16:creationId xmlns:a16="http://schemas.microsoft.com/office/drawing/2014/main" id="{770B25F0-9B2E-EF4D-B857-15FAD0A1261A}"/>
              </a:ext>
            </a:extLst>
          </p:cNvPr>
          <p:cNvSpPr txBox="1">
            <a:spLocks/>
          </p:cNvSpPr>
          <p:nvPr/>
        </p:nvSpPr>
        <p:spPr>
          <a:xfrm>
            <a:off x="2987824" y="1266107"/>
            <a:ext cx="5296500" cy="1182900"/>
          </a:xfrm>
          <a:prstGeom prst="rect">
            <a:avLst/>
          </a:prstGeom>
        </p:spPr>
        <p:txBody>
          <a:bodyPr spcFirstLastPara="1" vert="horz" wrap="square" lIns="91425" tIns="91425" rIns="91425" bIns="91425" rtlCol="0" anchor="ctr" anchorCtr="0">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GB" b="1" dirty="0">
                <a:solidFill>
                  <a:schemeClr val="bg1"/>
                </a:solidFill>
              </a:rPr>
              <a:t>Storm Walker</a:t>
            </a:r>
          </a:p>
        </p:txBody>
      </p:sp>
    </p:spTree>
    <p:extLst>
      <p:ext uri="{BB962C8B-B14F-4D97-AF65-F5344CB8AC3E}">
        <p14:creationId xmlns:p14="http://schemas.microsoft.com/office/powerpoint/2010/main" val="11255617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p:nvPr/>
        </p:nvSpPr>
        <p:spPr>
          <a:xfrm>
            <a:off x="650277" y="1024657"/>
            <a:ext cx="4758600" cy="742800"/>
          </a:xfrm>
          <a:prstGeom prst="rect">
            <a:avLst/>
          </a:prstGeom>
          <a:noFill/>
          <a:ln>
            <a:noFill/>
          </a:ln>
        </p:spPr>
        <p:txBody>
          <a:bodyPr spcFirstLastPara="1" wrap="square" lIns="91425" tIns="91425" rIns="91425" bIns="91425" anchor="t" anchorCtr="0">
            <a:spAutoFit/>
          </a:bodyPr>
          <a:lstStyle/>
          <a:p>
            <a:r>
              <a:rPr lang="en" sz="3600" u="sng" dirty="0">
                <a:solidFill>
                  <a:schemeClr val="bg1"/>
                </a:solidFill>
              </a:rPr>
              <a:t>Group Leaders </a:t>
            </a:r>
            <a:endParaRPr sz="3600" b="1" u="sng" dirty="0">
              <a:solidFill>
                <a:schemeClr val="bg1"/>
              </a:solidFill>
            </a:endParaRPr>
          </a:p>
        </p:txBody>
      </p:sp>
      <p:pic>
        <p:nvPicPr>
          <p:cNvPr id="64" name="Google Shape;64;p14"/>
          <p:cNvPicPr preferRelativeResize="0"/>
          <p:nvPr/>
        </p:nvPicPr>
        <p:blipFill>
          <a:blip r:embed="rId3">
            <a:alphaModFix/>
          </a:blip>
          <a:stretch>
            <a:fillRect/>
          </a:stretch>
        </p:blipFill>
        <p:spPr>
          <a:xfrm>
            <a:off x="329696" y="1828206"/>
            <a:ext cx="2101447" cy="2986919"/>
          </a:xfrm>
          <a:prstGeom prst="rect">
            <a:avLst/>
          </a:prstGeom>
          <a:noFill/>
          <a:ln>
            <a:noFill/>
          </a:ln>
        </p:spPr>
      </p:pic>
      <p:sp>
        <p:nvSpPr>
          <p:cNvPr id="65" name="Google Shape;65;p14"/>
          <p:cNvSpPr txBox="1"/>
          <p:nvPr/>
        </p:nvSpPr>
        <p:spPr>
          <a:xfrm>
            <a:off x="4568" y="2904450"/>
            <a:ext cx="9144000" cy="463800"/>
          </a:xfrm>
          <a:prstGeom prst="rect">
            <a:avLst/>
          </a:prstGeom>
          <a:noFill/>
          <a:ln>
            <a:noFill/>
          </a:ln>
        </p:spPr>
        <p:txBody>
          <a:bodyPr spcFirstLastPara="1" wrap="square" lIns="91425" tIns="91425" rIns="91425" bIns="91425" anchor="t" anchorCtr="0">
            <a:spAutoFit/>
          </a:bodyPr>
          <a:lstStyle/>
          <a:p>
            <a:endParaRPr>
              <a:solidFill>
                <a:schemeClr val="dk2"/>
              </a:solidFill>
            </a:endParaRPr>
          </a:p>
        </p:txBody>
      </p:sp>
      <p:pic>
        <p:nvPicPr>
          <p:cNvPr id="66" name="Google Shape;66;p14"/>
          <p:cNvPicPr preferRelativeResize="0"/>
          <p:nvPr/>
        </p:nvPicPr>
        <p:blipFill>
          <a:blip r:embed="rId4">
            <a:alphaModFix/>
          </a:blip>
          <a:stretch>
            <a:fillRect/>
          </a:stretch>
        </p:blipFill>
        <p:spPr>
          <a:xfrm>
            <a:off x="3211488" y="1767450"/>
            <a:ext cx="1714338" cy="3047674"/>
          </a:xfrm>
          <a:prstGeom prst="rect">
            <a:avLst/>
          </a:prstGeom>
          <a:noFill/>
          <a:ln>
            <a:noFill/>
          </a:ln>
        </p:spPr>
      </p:pic>
      <p:sp>
        <p:nvSpPr>
          <p:cNvPr id="67" name="Google Shape;67;p14"/>
          <p:cNvSpPr txBox="1"/>
          <p:nvPr/>
        </p:nvSpPr>
        <p:spPr>
          <a:xfrm>
            <a:off x="196229" y="4815125"/>
            <a:ext cx="4047000" cy="463800"/>
          </a:xfrm>
          <a:prstGeom prst="rect">
            <a:avLst/>
          </a:prstGeom>
          <a:noFill/>
          <a:ln>
            <a:noFill/>
          </a:ln>
        </p:spPr>
        <p:txBody>
          <a:bodyPr spcFirstLastPara="1" wrap="square" lIns="91425" tIns="91425" rIns="91425" bIns="91425" anchor="t" anchorCtr="0">
            <a:spAutoFit/>
          </a:bodyPr>
          <a:lstStyle/>
          <a:p>
            <a:r>
              <a:rPr lang="en" dirty="0">
                <a:solidFill>
                  <a:schemeClr val="bg1"/>
                </a:solidFill>
              </a:rPr>
              <a:t>Micheal and Mwamba</a:t>
            </a:r>
            <a:endParaRPr dirty="0">
              <a:solidFill>
                <a:schemeClr val="bg1"/>
              </a:solidFill>
            </a:endParaRPr>
          </a:p>
        </p:txBody>
      </p:sp>
      <p:sp>
        <p:nvSpPr>
          <p:cNvPr id="68" name="Google Shape;68;p14"/>
          <p:cNvSpPr txBox="1"/>
          <p:nvPr/>
        </p:nvSpPr>
        <p:spPr>
          <a:xfrm>
            <a:off x="3336059" y="4815125"/>
            <a:ext cx="1465200" cy="463800"/>
          </a:xfrm>
          <a:prstGeom prst="rect">
            <a:avLst/>
          </a:prstGeom>
          <a:noFill/>
          <a:ln>
            <a:noFill/>
          </a:ln>
        </p:spPr>
        <p:txBody>
          <a:bodyPr spcFirstLastPara="1" wrap="square" lIns="91425" tIns="91425" rIns="91425" bIns="91425" anchor="t" anchorCtr="0">
            <a:spAutoFit/>
          </a:bodyPr>
          <a:lstStyle/>
          <a:p>
            <a:r>
              <a:rPr lang="en" dirty="0">
                <a:solidFill>
                  <a:schemeClr val="bg1"/>
                </a:solidFill>
              </a:rPr>
              <a:t>Hannah</a:t>
            </a:r>
            <a:endParaRPr dirty="0">
              <a:solidFill>
                <a:schemeClr val="bg1"/>
              </a:solidFill>
            </a:endParaRPr>
          </a:p>
        </p:txBody>
      </p:sp>
      <p:sp>
        <p:nvSpPr>
          <p:cNvPr id="69" name="Google Shape;69;p14"/>
          <p:cNvSpPr txBox="1"/>
          <p:nvPr/>
        </p:nvSpPr>
        <p:spPr>
          <a:xfrm>
            <a:off x="5285932" y="4815124"/>
            <a:ext cx="4211700" cy="463800"/>
          </a:xfrm>
          <a:prstGeom prst="rect">
            <a:avLst/>
          </a:prstGeom>
          <a:noFill/>
          <a:ln>
            <a:noFill/>
          </a:ln>
        </p:spPr>
        <p:txBody>
          <a:bodyPr spcFirstLastPara="1" wrap="square" lIns="91425" tIns="91425" rIns="91425" bIns="91425" anchor="t" anchorCtr="0">
            <a:spAutoFit/>
          </a:bodyPr>
          <a:lstStyle/>
          <a:p>
            <a:r>
              <a:rPr lang="en" dirty="0">
                <a:solidFill>
                  <a:schemeClr val="bg1"/>
                </a:solidFill>
              </a:rPr>
              <a:t>Wilfred and Parveen</a:t>
            </a:r>
            <a:endParaRPr dirty="0">
              <a:solidFill>
                <a:schemeClr val="bg1"/>
              </a:solidFill>
            </a:endParaRPr>
          </a:p>
        </p:txBody>
      </p:sp>
      <p:pic>
        <p:nvPicPr>
          <p:cNvPr id="2" name="Picture 1">
            <a:extLst>
              <a:ext uri="{FF2B5EF4-FFF2-40B4-BE49-F238E27FC236}">
                <a16:creationId xmlns:a16="http://schemas.microsoft.com/office/drawing/2014/main" id="{1D4B9DB5-3705-042D-1952-EB594E70663B}"/>
              </a:ext>
            </a:extLst>
          </p:cNvPr>
          <p:cNvPicPr>
            <a:picLocks noChangeAspect="1"/>
          </p:cNvPicPr>
          <p:nvPr/>
        </p:nvPicPr>
        <p:blipFill>
          <a:blip r:embed="rId5"/>
          <a:stretch>
            <a:fillRect/>
          </a:stretch>
        </p:blipFill>
        <p:spPr>
          <a:xfrm>
            <a:off x="5190741" y="1828205"/>
            <a:ext cx="3692913" cy="2772252"/>
          </a:xfrm>
          <a:prstGeom prst="rect">
            <a:avLst/>
          </a:prstGeom>
        </p:spPr>
      </p:pic>
    </p:spTree>
    <p:extLst>
      <p:ext uri="{BB962C8B-B14F-4D97-AF65-F5344CB8AC3E}">
        <p14:creationId xmlns:p14="http://schemas.microsoft.com/office/powerpoint/2010/main" val="806265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7504" y="764704"/>
            <a:ext cx="8640960" cy="6480720"/>
          </a:xfrm>
        </p:spPr>
        <p:txBody>
          <a:bodyPr>
            <a:noAutofit/>
          </a:bodyPr>
          <a:lstStyle/>
          <a:p>
            <a:r>
              <a:rPr lang="en-GB" sz="4000" dirty="0">
                <a:solidFill>
                  <a:schemeClr val="bg1"/>
                </a:solidFill>
              </a:rPr>
              <a:t>Blessed Jesus</a:t>
            </a:r>
          </a:p>
          <a:p>
            <a:r>
              <a:rPr lang="en-GB" sz="4000" dirty="0">
                <a:solidFill>
                  <a:schemeClr val="bg1"/>
                </a:solidFill>
              </a:rPr>
              <a:t>We've come to give you praise</a:t>
            </a:r>
          </a:p>
          <a:p>
            <a:r>
              <a:rPr lang="en-GB" sz="4000" dirty="0">
                <a:solidFill>
                  <a:schemeClr val="bg1"/>
                </a:solidFill>
              </a:rPr>
              <a:t>You are worthy </a:t>
            </a:r>
          </a:p>
          <a:p>
            <a:r>
              <a:rPr lang="en-GB" sz="4000" dirty="0">
                <a:solidFill>
                  <a:schemeClr val="bg1"/>
                </a:solidFill>
              </a:rPr>
              <a:t>And Blessed be your name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1/2</a:t>
            </a:r>
          </a:p>
        </p:txBody>
      </p:sp>
    </p:spTree>
    <p:extLst>
      <p:ext uri="{BB962C8B-B14F-4D97-AF65-F5344CB8AC3E}">
        <p14:creationId xmlns:p14="http://schemas.microsoft.com/office/powerpoint/2010/main" val="6208157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AA2B91-52AD-4B3D-E4FB-AA50C9C8F63F}"/>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6731627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A929D4-B857-13A7-F16F-1C885159F095}"/>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4675069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reach the Word#6. “Broken preachers.” – Morningside church of Christ">
            <a:extLst>
              <a:ext uri="{FF2B5EF4-FFF2-40B4-BE49-F238E27FC236}">
                <a16:creationId xmlns:a16="http://schemas.microsoft.com/office/drawing/2014/main" id="{2AA83B72-9961-C11B-4973-8C7748297C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390"/>
          <a:stretch/>
        </p:blipFill>
        <p:spPr bwMode="auto">
          <a:xfrm>
            <a:off x="539552" y="1052736"/>
            <a:ext cx="8229600" cy="4525963"/>
          </a:xfrm>
          <a:prstGeom prst="rect">
            <a:avLst/>
          </a:prstGeom>
          <a:solidFill>
            <a:srgbClr val="FFFFFF"/>
          </a:solidFill>
        </p:spPr>
      </p:pic>
    </p:spTree>
    <p:extLst>
      <p:ext uri="{BB962C8B-B14F-4D97-AF65-F5344CB8AC3E}">
        <p14:creationId xmlns:p14="http://schemas.microsoft.com/office/powerpoint/2010/main" val="6530792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323528" y="116632"/>
            <a:ext cx="8229600" cy="5904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lvl="0" algn="ctr">
              <a:defRPr/>
            </a:pPr>
            <a:r>
              <a:rPr lang="en-GB" dirty="0">
                <a:solidFill>
                  <a:schemeClr val="bg1"/>
                </a:solidFill>
              </a:rPr>
              <a:t>2 Corinthians 14</a:t>
            </a:r>
            <a:br>
              <a:rPr lang="en-GB" dirty="0">
                <a:solidFill>
                  <a:schemeClr val="bg1"/>
                </a:solidFill>
              </a:rPr>
            </a:br>
            <a:br>
              <a:rPr lang="en-GB" dirty="0">
                <a:solidFill>
                  <a:schemeClr val="bg1"/>
                </a:solidFill>
              </a:rPr>
            </a:br>
            <a:r>
              <a:rPr lang="en-GB" dirty="0">
                <a:solidFill>
                  <a:schemeClr val="bg1"/>
                </a:solidFill>
              </a:rPr>
              <a:t>May the grace of the Lord Jesus Christ, and the love of God, and the fellowship of the Holy Spirit be with you all</a:t>
            </a:r>
          </a:p>
          <a:p>
            <a:pPr lvl="0" algn="ctr">
              <a:defRPr/>
            </a:pPr>
            <a:endParaRPr lang="en-GB" dirty="0">
              <a:solidFill>
                <a:schemeClr val="bg1"/>
              </a:solidFill>
            </a:endParaRPr>
          </a:p>
          <a:p>
            <a:pPr lvl="0" algn="ctr">
              <a:defRPr/>
            </a:pPr>
            <a:r>
              <a:rPr lang="en-GB" dirty="0">
                <a:solidFill>
                  <a:schemeClr val="bg1"/>
                </a:solidFill>
              </a:rPr>
              <a:t>Surely goodness and mercy shall follow us all the days of our lives, and we shall dwell in the house of the Lord forever.</a:t>
            </a:r>
          </a:p>
        </p:txBody>
      </p:sp>
    </p:spTree>
    <p:extLst>
      <p:ext uri="{BB962C8B-B14F-4D97-AF65-F5344CB8AC3E}">
        <p14:creationId xmlns:p14="http://schemas.microsoft.com/office/powerpoint/2010/main" val="3974712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764704"/>
            <a:ext cx="8640960" cy="6480720"/>
          </a:xfrm>
        </p:spPr>
        <p:txBody>
          <a:bodyPr>
            <a:noAutofit/>
          </a:bodyPr>
          <a:lstStyle/>
          <a:p>
            <a:r>
              <a:rPr lang="en-GB" sz="4200" dirty="0">
                <a:solidFill>
                  <a:schemeClr val="bg1"/>
                </a:solidFill>
              </a:rPr>
              <a:t>We love you Lord</a:t>
            </a:r>
          </a:p>
          <a:p>
            <a:r>
              <a:rPr lang="en-GB" sz="4200" dirty="0">
                <a:solidFill>
                  <a:schemeClr val="bg1"/>
                </a:solidFill>
              </a:rPr>
              <a:t>We love you Lord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2/2</a:t>
            </a:r>
          </a:p>
        </p:txBody>
      </p:sp>
    </p:spTree>
    <p:extLst>
      <p:ext uri="{BB962C8B-B14F-4D97-AF65-F5344CB8AC3E}">
        <p14:creationId xmlns:p14="http://schemas.microsoft.com/office/powerpoint/2010/main" val="2825452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Every Praise</a:t>
            </a:r>
          </a:p>
          <a:p>
            <a:br>
              <a:rPr lang="en-GB" sz="1200" dirty="0">
                <a:solidFill>
                  <a:schemeClr val="bg1"/>
                </a:solidFill>
              </a:rPr>
            </a:br>
            <a:r>
              <a:rPr lang="en-GB" sz="1200" dirty="0">
                <a:solidFill>
                  <a:schemeClr val="bg1"/>
                </a:solidFill>
              </a:rPr>
              <a:t>CCLI Song # 6623483</a:t>
            </a:r>
          </a:p>
          <a:p>
            <a:endParaRPr lang="en-GB" sz="1200" dirty="0">
              <a:solidFill>
                <a:schemeClr val="bg1"/>
              </a:solidFill>
            </a:endParaRPr>
          </a:p>
          <a:p>
            <a:r>
              <a:rPr lang="en-GB" sz="1200" dirty="0">
                <a:solidFill>
                  <a:schemeClr val="bg1"/>
                </a:solidFill>
              </a:rPr>
              <a:t>Hezekiah Walker | John David Bratton</a:t>
            </a:r>
          </a:p>
          <a:p>
            <a:endParaRPr lang="en-GB" sz="1200" dirty="0">
              <a:solidFill>
                <a:schemeClr val="bg1"/>
              </a:solidFill>
            </a:endParaRPr>
          </a:p>
          <a:p>
            <a:r>
              <a:rPr lang="en-GB" sz="1200" dirty="0">
                <a:solidFill>
                  <a:schemeClr val="bg1"/>
                </a:solidFill>
              </a:rPr>
              <a:t>© 2013 </a:t>
            </a:r>
            <a:r>
              <a:rPr lang="en-GB" sz="1200" dirty="0" err="1">
                <a:solidFill>
                  <a:schemeClr val="bg1"/>
                </a:solidFill>
              </a:rPr>
              <a:t>Davo</a:t>
            </a:r>
            <a:r>
              <a:rPr lang="en-GB" sz="1200" dirty="0">
                <a:solidFill>
                  <a:schemeClr val="bg1"/>
                </a:solidFill>
              </a:rPr>
              <a:t> </a:t>
            </a:r>
            <a:r>
              <a:rPr lang="en-GB" sz="1200" dirty="0" err="1">
                <a:solidFill>
                  <a:schemeClr val="bg1"/>
                </a:solidFill>
              </a:rPr>
              <a:t>Pavo</a:t>
            </a:r>
            <a:r>
              <a:rPr lang="en-GB" sz="1200" dirty="0">
                <a:solidFill>
                  <a:schemeClr val="bg1"/>
                </a:solidFill>
              </a:rPr>
              <a:t> Music (Admin. by BMG Rights Management GmbH)</a:t>
            </a:r>
          </a:p>
          <a:p>
            <a:r>
              <a:rPr lang="en-GB" sz="1200" dirty="0" err="1">
                <a:solidFill>
                  <a:schemeClr val="bg1"/>
                </a:solidFill>
              </a:rPr>
              <a:t>Li'l</a:t>
            </a:r>
            <a:r>
              <a:rPr lang="en-GB" sz="1200" dirty="0">
                <a:solidFill>
                  <a:schemeClr val="bg1"/>
                </a:solidFill>
              </a:rPr>
              <a:t> Eva Music (Admin. by Capitol CMG Publishing)</a:t>
            </a:r>
          </a:p>
          <a:p>
            <a:r>
              <a:rPr lang="en-GB" sz="1200" dirty="0">
                <a:solidFill>
                  <a:schemeClr val="bg1"/>
                </a:solidFill>
              </a:rPr>
              <a:t>Luv Ki Publishing (Admin. by Capitol CMG Publishing)</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2633692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9102" y="764704"/>
            <a:ext cx="8784976" cy="6552728"/>
          </a:xfrm>
        </p:spPr>
        <p:txBody>
          <a:bodyPr>
            <a:noAutofit/>
          </a:bodyPr>
          <a:lstStyle/>
          <a:p>
            <a:r>
              <a:rPr lang="en-GB" sz="3600" dirty="0">
                <a:solidFill>
                  <a:schemeClr val="bg1"/>
                </a:solidFill>
              </a:rPr>
              <a:t>Every praise is to our God</a:t>
            </a:r>
          </a:p>
          <a:p>
            <a:r>
              <a:rPr lang="en-GB" sz="3600" dirty="0">
                <a:solidFill>
                  <a:schemeClr val="bg1"/>
                </a:solidFill>
              </a:rPr>
              <a:t>Every word of worship with one accord</a:t>
            </a:r>
          </a:p>
          <a:p>
            <a:r>
              <a:rPr lang="en-GB" sz="3600" dirty="0">
                <a:solidFill>
                  <a:schemeClr val="bg1"/>
                </a:solidFill>
              </a:rPr>
              <a:t>Every praise every praise is to our God</a:t>
            </a:r>
          </a:p>
          <a:p>
            <a:r>
              <a:rPr lang="en-GB" sz="3600" dirty="0">
                <a:solidFill>
                  <a:schemeClr val="bg1"/>
                </a:solidFill>
              </a:rPr>
              <a:t>Sing hallelujah to our God</a:t>
            </a:r>
          </a:p>
          <a:p>
            <a:r>
              <a:rPr lang="en-GB" sz="3600" dirty="0">
                <a:solidFill>
                  <a:schemeClr val="bg1"/>
                </a:solidFill>
              </a:rPr>
              <a:t>Glory hallelujah is due our God</a:t>
            </a:r>
          </a:p>
          <a:p>
            <a:r>
              <a:rPr lang="en-GB" sz="3600" dirty="0">
                <a:solidFill>
                  <a:schemeClr val="bg1"/>
                </a:solidFill>
              </a:rPr>
              <a:t>Every praise every praise is to our God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1/2</a:t>
            </a:r>
          </a:p>
        </p:txBody>
      </p:sp>
    </p:spTree>
    <p:extLst>
      <p:ext uri="{BB962C8B-B14F-4D97-AF65-F5344CB8AC3E}">
        <p14:creationId xmlns:p14="http://schemas.microsoft.com/office/powerpoint/2010/main" val="1920454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8004" y="764704"/>
            <a:ext cx="8784976" cy="6552728"/>
          </a:xfrm>
        </p:spPr>
        <p:txBody>
          <a:bodyPr>
            <a:noAutofit/>
          </a:bodyPr>
          <a:lstStyle/>
          <a:p>
            <a:r>
              <a:rPr lang="en-GB" sz="3600" dirty="0">
                <a:solidFill>
                  <a:schemeClr val="bg1"/>
                </a:solidFill>
              </a:rPr>
              <a:t>God my Saviour</a:t>
            </a:r>
          </a:p>
          <a:p>
            <a:r>
              <a:rPr lang="en-GB" sz="3600" dirty="0">
                <a:solidFill>
                  <a:schemeClr val="bg1"/>
                </a:solidFill>
              </a:rPr>
              <a:t>God my Healer</a:t>
            </a:r>
          </a:p>
          <a:p>
            <a:r>
              <a:rPr lang="en-GB" sz="3600" dirty="0">
                <a:solidFill>
                  <a:schemeClr val="bg1"/>
                </a:solidFill>
              </a:rPr>
              <a:t>God my Deliverer</a:t>
            </a:r>
          </a:p>
          <a:p>
            <a:r>
              <a:rPr lang="en-GB" sz="3600" dirty="0">
                <a:solidFill>
                  <a:schemeClr val="bg1"/>
                </a:solidFill>
              </a:rPr>
              <a:t>Yes He is yes He is</a:t>
            </a:r>
          </a:p>
          <a:p>
            <a:r>
              <a:rPr lang="en-GB" sz="3600" dirty="0">
                <a:solidFill>
                  <a:schemeClr val="bg1"/>
                </a:solidFill>
              </a:rPr>
              <a:t>(Yes He is yes He is)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2/2</a:t>
            </a:r>
          </a:p>
        </p:txBody>
      </p:sp>
    </p:spTree>
    <p:extLst>
      <p:ext uri="{BB962C8B-B14F-4D97-AF65-F5344CB8AC3E}">
        <p14:creationId xmlns:p14="http://schemas.microsoft.com/office/powerpoint/2010/main" val="2945985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0D405-A673-98B0-2A90-941F54D01D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4A2313-F7B9-33C1-6128-D7251810FB60}"/>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18BED3C-0D2A-7269-76DA-4DCEE5AE1D08}"/>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1026" name="Picture 2" descr="Power In Prayer">
            <a:extLst>
              <a:ext uri="{FF2B5EF4-FFF2-40B4-BE49-F238E27FC236}">
                <a16:creationId xmlns:a16="http://schemas.microsoft.com/office/drawing/2014/main" id="{CF08DAC4-09A4-35E3-DC09-128FF55C72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02" y="980728"/>
            <a:ext cx="7574611" cy="50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85275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ongs_2024-09-29" id="{AE33A1CF-5A6E-9A45-939B-9BEFB8807446}" vid="{DFD4CA98-726C-574E-9379-F8F810DB23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4217</TotalTime>
  <Words>1165</Words>
  <Application>Microsoft Office PowerPoint</Application>
  <PresentationFormat>On-screen Show (4:3)</PresentationFormat>
  <Paragraphs>203</Paragraphs>
  <Slides>43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akagi_probook</vt:lpstr>
      <vt:lpstr>Amatic SC</vt:lpstr>
      <vt:lpstr>Arial</vt:lpstr>
      <vt:lpstr>Calibri</vt:lpstr>
      <vt:lpstr>Rockwell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Grow Group 1</vt:lpstr>
      <vt:lpstr>Leaders</vt:lpstr>
      <vt:lpstr>Storm Walker</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Florence Olajide</dc:creator>
  <cp:lastModifiedBy>Dele Olajide</cp:lastModifiedBy>
  <cp:revision>145</cp:revision>
  <dcterms:created xsi:type="dcterms:W3CDTF">2024-09-27T16:56:29Z</dcterms:created>
  <dcterms:modified xsi:type="dcterms:W3CDTF">2025-07-31T18:57:26Z</dcterms:modified>
</cp:coreProperties>
</file>

<file path=docProps/thumbnail.jpeg>
</file>